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979" r:id="rId2"/>
    <p:sldMasterId id="2147483967" r:id="rId3"/>
  </p:sldMasterIdLst>
  <p:notesMasterIdLst>
    <p:notesMasterId r:id="rId22"/>
  </p:notesMasterIdLst>
  <p:handoutMasterIdLst>
    <p:handoutMasterId r:id="rId23"/>
  </p:handoutMasterIdLst>
  <p:sldIdLst>
    <p:sldId id="376" r:id="rId4"/>
    <p:sldId id="346" r:id="rId5"/>
    <p:sldId id="365" r:id="rId6"/>
    <p:sldId id="366" r:id="rId7"/>
    <p:sldId id="367" r:id="rId8"/>
    <p:sldId id="341" r:id="rId9"/>
    <p:sldId id="372" r:id="rId10"/>
    <p:sldId id="368" r:id="rId11"/>
    <p:sldId id="369" r:id="rId12"/>
    <p:sldId id="374" r:id="rId13"/>
    <p:sldId id="339" r:id="rId14"/>
    <p:sldId id="342" r:id="rId15"/>
    <p:sldId id="345" r:id="rId16"/>
    <p:sldId id="340" r:id="rId17"/>
    <p:sldId id="370" r:id="rId18"/>
    <p:sldId id="375" r:id="rId19"/>
    <p:sldId id="371" r:id="rId20"/>
    <p:sldId id="355" r:id="rId21"/>
  </p:sldIdLst>
  <p:sldSz cx="12192000" cy="6858000"/>
  <p:notesSz cx="7010400" cy="92964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9900"/>
    <a:srgbClr val="FD6909"/>
    <a:srgbClr val="FFE646"/>
    <a:srgbClr val="66FFFF"/>
    <a:srgbClr val="247638"/>
    <a:srgbClr val="38B656"/>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60" autoAdjust="0"/>
    <p:restoredTop sz="86385" autoAdjust="0"/>
  </p:normalViewPr>
  <p:slideViewPr>
    <p:cSldViewPr>
      <p:cViewPr varScale="1">
        <p:scale>
          <a:sx n="96" d="100"/>
          <a:sy n="96" d="100"/>
        </p:scale>
        <p:origin x="798" y="90"/>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82" d="100"/>
          <a:sy n="82" d="100"/>
        </p:scale>
        <p:origin x="3810" y="90"/>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CA5BAEC-B513-484B-8BF2-7A84C36491D2}"/>
              </a:ext>
            </a:extLst>
          </p:cNvPr>
          <p:cNvSpPr>
            <a:spLocks noGrp="1"/>
          </p:cNvSpPr>
          <p:nvPr>
            <p:ph type="hdr" sz="quarter"/>
          </p:nvPr>
        </p:nvSpPr>
        <p:spPr>
          <a:xfrm>
            <a:off x="1" y="0"/>
            <a:ext cx="3037840" cy="464820"/>
          </a:xfrm>
          <a:prstGeom prst="rect">
            <a:avLst/>
          </a:prstGeom>
        </p:spPr>
        <p:txBody>
          <a:bodyPr vert="horz" lIns="93093" tIns="46549" rIns="93093" bIns="46549"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C0407F3C-6519-492B-8640-560CC9CAEEEF}"/>
              </a:ext>
            </a:extLst>
          </p:cNvPr>
          <p:cNvSpPr>
            <a:spLocks noGrp="1"/>
          </p:cNvSpPr>
          <p:nvPr>
            <p:ph type="dt" sz="quarter" idx="1"/>
          </p:nvPr>
        </p:nvSpPr>
        <p:spPr>
          <a:xfrm>
            <a:off x="3970945" y="0"/>
            <a:ext cx="3037840" cy="464820"/>
          </a:xfrm>
          <a:prstGeom prst="rect">
            <a:avLst/>
          </a:prstGeom>
        </p:spPr>
        <p:txBody>
          <a:bodyPr vert="horz" lIns="93093" tIns="46549" rIns="93093" bIns="46549" rtlCol="0"/>
          <a:lstStyle>
            <a:lvl1pPr algn="r" eaLnBrk="1" fontAlgn="auto" hangingPunct="1">
              <a:spcBef>
                <a:spcPts val="0"/>
              </a:spcBef>
              <a:spcAft>
                <a:spcPts val="0"/>
              </a:spcAft>
              <a:defRPr sz="1200">
                <a:latin typeface="+mn-lt"/>
                <a:cs typeface="+mn-cs"/>
              </a:defRPr>
            </a:lvl1pPr>
          </a:lstStyle>
          <a:p>
            <a:pPr>
              <a:defRPr/>
            </a:pPr>
            <a:fld id="{2B90FE4A-4CC9-46F9-BD28-D560D0C6F668}" type="datetimeFigureOut">
              <a:rPr lang="en-US"/>
              <a:pPr>
                <a:defRPr/>
              </a:pPr>
              <a:t>7/19/2023</a:t>
            </a:fld>
            <a:endParaRPr lang="en-US"/>
          </a:p>
        </p:txBody>
      </p:sp>
      <p:sp>
        <p:nvSpPr>
          <p:cNvPr id="4" name="Footer Placeholder 3">
            <a:extLst>
              <a:ext uri="{FF2B5EF4-FFF2-40B4-BE49-F238E27FC236}">
                <a16:creationId xmlns:a16="http://schemas.microsoft.com/office/drawing/2014/main" id="{DAE7A6C5-F0A5-4BFD-8B1E-B083835452D3}"/>
              </a:ext>
            </a:extLst>
          </p:cNvPr>
          <p:cNvSpPr>
            <a:spLocks noGrp="1"/>
          </p:cNvSpPr>
          <p:nvPr>
            <p:ph type="ftr" sz="quarter" idx="2"/>
          </p:nvPr>
        </p:nvSpPr>
        <p:spPr>
          <a:xfrm>
            <a:off x="1" y="8829967"/>
            <a:ext cx="3037840" cy="464820"/>
          </a:xfrm>
          <a:prstGeom prst="rect">
            <a:avLst/>
          </a:prstGeom>
        </p:spPr>
        <p:txBody>
          <a:bodyPr vert="horz" lIns="93093" tIns="46549" rIns="93093" bIns="46549" rtlCol="0" anchor="b"/>
          <a:lstStyle>
            <a:lvl1pPr algn="l" eaLnBrk="1" fontAlgn="auto" hangingPunct="1">
              <a:spcBef>
                <a:spcPts val="0"/>
              </a:spcBef>
              <a:spcAft>
                <a:spcPts val="0"/>
              </a:spcAft>
              <a:defRPr sz="1200">
                <a:latin typeface="+mn-lt"/>
                <a:cs typeface="+mn-cs"/>
              </a:defRPr>
            </a:lvl1pPr>
          </a:lstStyle>
          <a:p>
            <a:pPr>
              <a:defRPr/>
            </a:pPr>
            <a:r>
              <a:rPr lang="en-US"/>
              <a:t>1</a:t>
            </a:r>
          </a:p>
        </p:txBody>
      </p:sp>
      <p:sp>
        <p:nvSpPr>
          <p:cNvPr id="5" name="Slide Number Placeholder 4">
            <a:extLst>
              <a:ext uri="{FF2B5EF4-FFF2-40B4-BE49-F238E27FC236}">
                <a16:creationId xmlns:a16="http://schemas.microsoft.com/office/drawing/2014/main" id="{D29BD685-0DCF-423E-87EA-8670E103E1BA}"/>
              </a:ext>
            </a:extLst>
          </p:cNvPr>
          <p:cNvSpPr>
            <a:spLocks noGrp="1"/>
          </p:cNvSpPr>
          <p:nvPr>
            <p:ph type="sldNum" sz="quarter" idx="3"/>
          </p:nvPr>
        </p:nvSpPr>
        <p:spPr>
          <a:xfrm>
            <a:off x="3970945" y="8829967"/>
            <a:ext cx="3037840" cy="464820"/>
          </a:xfrm>
          <a:prstGeom prst="rect">
            <a:avLst/>
          </a:prstGeom>
        </p:spPr>
        <p:txBody>
          <a:bodyPr vert="horz" wrap="square" lIns="93093" tIns="46549" rIns="93093" bIns="46549" numCol="1" anchor="b" anchorCtr="0" compatLnSpc="1">
            <a:prstTxWarp prst="textNoShape">
              <a:avLst/>
            </a:prstTxWarp>
          </a:bodyPr>
          <a:lstStyle>
            <a:lvl1pPr algn="r" eaLnBrk="1" hangingPunct="1">
              <a:defRPr sz="1200"/>
            </a:lvl1pPr>
          </a:lstStyle>
          <a:p>
            <a:pPr>
              <a:defRPr/>
            </a:pPr>
            <a:fld id="{49CDAC72-AFFC-4954-AF6A-85F6D46F4444}"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901CB49-8CE5-4FAF-BEA2-99F092208D0E}"/>
              </a:ext>
            </a:extLst>
          </p:cNvPr>
          <p:cNvSpPr>
            <a:spLocks noGrp="1"/>
          </p:cNvSpPr>
          <p:nvPr>
            <p:ph type="hdr" sz="quarter"/>
          </p:nvPr>
        </p:nvSpPr>
        <p:spPr>
          <a:xfrm>
            <a:off x="1" y="0"/>
            <a:ext cx="3037840" cy="464820"/>
          </a:xfrm>
          <a:prstGeom prst="rect">
            <a:avLst/>
          </a:prstGeom>
        </p:spPr>
        <p:txBody>
          <a:bodyPr vert="horz" lIns="93093" tIns="46549" rIns="93093" bIns="46549"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85290153-8348-4F61-9ADC-37EF5E2BF6BE}"/>
              </a:ext>
            </a:extLst>
          </p:cNvPr>
          <p:cNvSpPr>
            <a:spLocks noGrp="1"/>
          </p:cNvSpPr>
          <p:nvPr>
            <p:ph type="dt" idx="1"/>
          </p:nvPr>
        </p:nvSpPr>
        <p:spPr>
          <a:xfrm>
            <a:off x="3970945" y="0"/>
            <a:ext cx="3037840" cy="464820"/>
          </a:xfrm>
          <a:prstGeom prst="rect">
            <a:avLst/>
          </a:prstGeom>
        </p:spPr>
        <p:txBody>
          <a:bodyPr vert="horz" lIns="93093" tIns="46549" rIns="93093" bIns="46549" rtlCol="0"/>
          <a:lstStyle>
            <a:lvl1pPr algn="r" eaLnBrk="1" fontAlgn="auto" hangingPunct="1">
              <a:spcBef>
                <a:spcPts val="0"/>
              </a:spcBef>
              <a:spcAft>
                <a:spcPts val="0"/>
              </a:spcAft>
              <a:defRPr sz="1200">
                <a:latin typeface="+mn-lt"/>
                <a:cs typeface="+mn-cs"/>
              </a:defRPr>
            </a:lvl1pPr>
          </a:lstStyle>
          <a:p>
            <a:pPr>
              <a:defRPr/>
            </a:pPr>
            <a:fld id="{C0497742-2723-42AA-A0CC-704C4A34B1AD}" type="datetimeFigureOut">
              <a:rPr lang="en-US"/>
              <a:pPr>
                <a:defRPr/>
              </a:pPr>
              <a:t>7/19/2023</a:t>
            </a:fld>
            <a:endParaRPr lang="en-US"/>
          </a:p>
        </p:txBody>
      </p:sp>
      <p:sp>
        <p:nvSpPr>
          <p:cNvPr id="4" name="Slide Image Placeholder 3">
            <a:extLst>
              <a:ext uri="{FF2B5EF4-FFF2-40B4-BE49-F238E27FC236}">
                <a16:creationId xmlns:a16="http://schemas.microsoft.com/office/drawing/2014/main" id="{3B8CA18B-E797-4A8D-8683-92B4076D167B}"/>
              </a:ext>
            </a:extLst>
          </p:cNvPr>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093" tIns="46549" rIns="93093" bIns="46549" rtlCol="0" anchor="ctr"/>
          <a:lstStyle/>
          <a:p>
            <a:pPr lvl="0"/>
            <a:endParaRPr lang="en-US" noProof="0"/>
          </a:p>
        </p:txBody>
      </p:sp>
      <p:sp>
        <p:nvSpPr>
          <p:cNvPr id="5" name="Notes Placeholder 4">
            <a:extLst>
              <a:ext uri="{FF2B5EF4-FFF2-40B4-BE49-F238E27FC236}">
                <a16:creationId xmlns:a16="http://schemas.microsoft.com/office/drawing/2014/main" id="{B5FA6733-9263-41F4-8C14-FE356810B504}"/>
              </a:ext>
            </a:extLst>
          </p:cNvPr>
          <p:cNvSpPr>
            <a:spLocks noGrp="1"/>
          </p:cNvSpPr>
          <p:nvPr>
            <p:ph type="body" sz="quarter" idx="3"/>
          </p:nvPr>
        </p:nvSpPr>
        <p:spPr>
          <a:xfrm>
            <a:off x="701041" y="4415790"/>
            <a:ext cx="5608320" cy="4183380"/>
          </a:xfrm>
          <a:prstGeom prst="rect">
            <a:avLst/>
          </a:prstGeom>
        </p:spPr>
        <p:txBody>
          <a:bodyPr vert="horz" lIns="93093" tIns="46549" rIns="93093" bIns="4654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875CBFC8-4F0D-47E5-BBE3-4F6E36834C55}"/>
              </a:ext>
            </a:extLst>
          </p:cNvPr>
          <p:cNvSpPr>
            <a:spLocks noGrp="1"/>
          </p:cNvSpPr>
          <p:nvPr>
            <p:ph type="ftr" sz="quarter" idx="4"/>
          </p:nvPr>
        </p:nvSpPr>
        <p:spPr>
          <a:xfrm>
            <a:off x="1" y="8829967"/>
            <a:ext cx="3037840" cy="464820"/>
          </a:xfrm>
          <a:prstGeom prst="rect">
            <a:avLst/>
          </a:prstGeom>
        </p:spPr>
        <p:txBody>
          <a:bodyPr vert="horz" lIns="93093" tIns="46549" rIns="93093" bIns="46549" rtlCol="0" anchor="b"/>
          <a:lstStyle>
            <a:lvl1pPr algn="l" eaLnBrk="1" fontAlgn="auto" hangingPunct="1">
              <a:spcBef>
                <a:spcPts val="0"/>
              </a:spcBef>
              <a:spcAft>
                <a:spcPts val="0"/>
              </a:spcAft>
              <a:defRPr sz="1200">
                <a:latin typeface="+mn-lt"/>
                <a:cs typeface="+mn-cs"/>
              </a:defRPr>
            </a:lvl1pPr>
          </a:lstStyle>
          <a:p>
            <a:pPr>
              <a:defRPr/>
            </a:pPr>
            <a:r>
              <a:rPr lang="en-US"/>
              <a:t>1</a:t>
            </a:r>
          </a:p>
        </p:txBody>
      </p:sp>
      <p:sp>
        <p:nvSpPr>
          <p:cNvPr id="7" name="Slide Number Placeholder 6">
            <a:extLst>
              <a:ext uri="{FF2B5EF4-FFF2-40B4-BE49-F238E27FC236}">
                <a16:creationId xmlns:a16="http://schemas.microsoft.com/office/drawing/2014/main" id="{7933F4FC-D33C-449C-A3AE-DA86BC4F5A44}"/>
              </a:ext>
            </a:extLst>
          </p:cNvPr>
          <p:cNvSpPr>
            <a:spLocks noGrp="1"/>
          </p:cNvSpPr>
          <p:nvPr>
            <p:ph type="sldNum" sz="quarter" idx="5"/>
          </p:nvPr>
        </p:nvSpPr>
        <p:spPr>
          <a:xfrm>
            <a:off x="3970945" y="8829967"/>
            <a:ext cx="3037840" cy="464820"/>
          </a:xfrm>
          <a:prstGeom prst="rect">
            <a:avLst/>
          </a:prstGeom>
        </p:spPr>
        <p:txBody>
          <a:bodyPr vert="horz" wrap="square" lIns="93093" tIns="46549" rIns="93093" bIns="46549" numCol="1" anchor="b" anchorCtr="0" compatLnSpc="1">
            <a:prstTxWarp prst="textNoShape">
              <a:avLst/>
            </a:prstTxWarp>
          </a:bodyPr>
          <a:lstStyle>
            <a:lvl1pPr algn="r" eaLnBrk="1" hangingPunct="1">
              <a:defRPr sz="1200"/>
            </a:lvl1pPr>
          </a:lstStyle>
          <a:p>
            <a:pPr>
              <a:defRPr/>
            </a:pPr>
            <a:fld id="{5B831D9B-A5C8-4640-A70A-405F8AC84CA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369E7D6-C3FF-9E4B-2769-47881157CA58}"/>
              </a:ext>
            </a:extLst>
          </p:cNvPr>
          <p:cNvSpPr>
            <a:spLocks noGrp="1"/>
          </p:cNvSpPr>
          <p:nvPr>
            <p:ph type="sldNum" sz="quarter" idx="5"/>
          </p:nvPr>
        </p:nvSpPr>
        <p:spPr/>
        <p:txBody>
          <a:bodyPr/>
          <a:lstStyle/>
          <a:p>
            <a:pPr>
              <a:defRPr/>
            </a:pPr>
            <a:fld id="{5B831D9B-A5C8-4640-A70A-405F8AC84CAA}" type="slidenum">
              <a:rPr lang="en-US" altLang="en-US" smtClean="0"/>
              <a:pPr>
                <a:defRPr/>
              </a:pPr>
              <a:t>1</a:t>
            </a:fld>
            <a:endParaRPr lang="en-US" altLang="en-US"/>
          </a:p>
        </p:txBody>
      </p:sp>
      <p:sp>
        <p:nvSpPr>
          <p:cNvPr id="5" name="Footer Placeholder 4">
            <a:extLst>
              <a:ext uri="{FF2B5EF4-FFF2-40B4-BE49-F238E27FC236}">
                <a16:creationId xmlns:a16="http://schemas.microsoft.com/office/drawing/2014/main" id="{7073BECB-EF0A-330A-42F1-E9921F9885F8}"/>
              </a:ext>
            </a:extLst>
          </p:cNvPr>
          <p:cNvSpPr>
            <a:spLocks noGrp="1"/>
          </p:cNvSpPr>
          <p:nvPr>
            <p:ph type="ftr" sz="quarter" idx="4"/>
          </p:nvPr>
        </p:nvSpPr>
        <p:spPr/>
        <p:txBody>
          <a:bodyPr/>
          <a:lstStyle/>
          <a:p>
            <a:pPr>
              <a:defRPr/>
            </a:pPr>
            <a:r>
              <a:rPr lang="en-US"/>
              <a:t>1</a:t>
            </a:r>
          </a:p>
        </p:txBody>
      </p:sp>
    </p:spTree>
    <p:extLst>
      <p:ext uri="{BB962C8B-B14F-4D97-AF65-F5344CB8AC3E}">
        <p14:creationId xmlns:p14="http://schemas.microsoft.com/office/powerpoint/2010/main" val="4368549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128AA87-7D82-7751-2BF0-04602DEF5BF8}"/>
              </a:ext>
            </a:extLst>
          </p:cNvPr>
          <p:cNvSpPr>
            <a:spLocks noGrp="1"/>
          </p:cNvSpPr>
          <p:nvPr>
            <p:ph type="sldNum" sz="quarter" idx="5"/>
          </p:nvPr>
        </p:nvSpPr>
        <p:spPr/>
        <p:txBody>
          <a:bodyPr/>
          <a:lstStyle/>
          <a:p>
            <a:pPr>
              <a:defRPr/>
            </a:pPr>
            <a:fld id="{5B831D9B-A5C8-4640-A70A-405F8AC84CAA}" type="slidenum">
              <a:rPr lang="en-US" altLang="en-US" smtClean="0"/>
              <a:pPr>
                <a:defRPr/>
              </a:pPr>
              <a:t>10</a:t>
            </a:fld>
            <a:endParaRPr lang="en-US" altLang="en-US"/>
          </a:p>
        </p:txBody>
      </p:sp>
      <p:sp>
        <p:nvSpPr>
          <p:cNvPr id="5" name="Footer Placeholder 4">
            <a:extLst>
              <a:ext uri="{FF2B5EF4-FFF2-40B4-BE49-F238E27FC236}">
                <a16:creationId xmlns:a16="http://schemas.microsoft.com/office/drawing/2014/main" id="{D67458B9-D5C7-D74B-D24E-6643A42E637F}"/>
              </a:ext>
            </a:extLst>
          </p:cNvPr>
          <p:cNvSpPr>
            <a:spLocks noGrp="1"/>
          </p:cNvSpPr>
          <p:nvPr>
            <p:ph type="ftr" sz="quarter" idx="4"/>
          </p:nvPr>
        </p:nvSpPr>
        <p:spPr/>
        <p:txBody>
          <a:bodyPr/>
          <a:lstStyle/>
          <a:p>
            <a:pPr>
              <a:defRPr/>
            </a:pPr>
            <a:r>
              <a:rPr lang="en-US"/>
              <a:t>1</a:t>
            </a:r>
          </a:p>
        </p:txBody>
      </p:sp>
    </p:spTree>
    <p:extLst>
      <p:ext uri="{BB962C8B-B14F-4D97-AF65-F5344CB8AC3E}">
        <p14:creationId xmlns:p14="http://schemas.microsoft.com/office/powerpoint/2010/main" val="35286432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xfrm>
            <a:off x="701047" y="4415790"/>
            <a:ext cx="6080760" cy="41833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 name="Slide Number Placeholder 1">
            <a:extLst>
              <a:ext uri="{FF2B5EF4-FFF2-40B4-BE49-F238E27FC236}">
                <a16:creationId xmlns:a16="http://schemas.microsoft.com/office/drawing/2014/main" id="{CA9C0668-6D79-78BA-E8D3-B7A2E6A760D5}"/>
              </a:ext>
            </a:extLst>
          </p:cNvPr>
          <p:cNvSpPr>
            <a:spLocks noGrp="1"/>
          </p:cNvSpPr>
          <p:nvPr>
            <p:ph type="sldNum" sz="quarter" idx="5"/>
          </p:nvPr>
        </p:nvSpPr>
        <p:spPr/>
        <p:txBody>
          <a:bodyPr/>
          <a:lstStyle/>
          <a:p>
            <a:pPr>
              <a:defRPr/>
            </a:pPr>
            <a:fld id="{5B831D9B-A5C8-4640-A70A-405F8AC84CAA}" type="slidenum">
              <a:rPr lang="en-US" altLang="en-US" smtClean="0"/>
              <a:pPr>
                <a:defRPr/>
              </a:pPr>
              <a:t>11</a:t>
            </a:fld>
            <a:endParaRPr lang="en-US" altLang="en-US"/>
          </a:p>
        </p:txBody>
      </p:sp>
      <p:sp>
        <p:nvSpPr>
          <p:cNvPr id="3" name="Footer Placeholder 2">
            <a:extLst>
              <a:ext uri="{FF2B5EF4-FFF2-40B4-BE49-F238E27FC236}">
                <a16:creationId xmlns:a16="http://schemas.microsoft.com/office/drawing/2014/main" id="{D59B57BA-98A6-6242-6B2F-E9AE6EFD9F88}"/>
              </a:ext>
            </a:extLst>
          </p:cNvPr>
          <p:cNvSpPr>
            <a:spLocks noGrp="1"/>
          </p:cNvSpPr>
          <p:nvPr>
            <p:ph type="ftr" sz="quarter" idx="4"/>
          </p:nvPr>
        </p:nvSpPr>
        <p:spPr/>
        <p:txBody>
          <a:bodyPr/>
          <a:lstStyle/>
          <a:p>
            <a:pPr>
              <a:defRPr/>
            </a:pPr>
            <a:r>
              <a:rPr lang="en-US"/>
              <a:t>1</a:t>
            </a:r>
          </a:p>
        </p:txBody>
      </p:sp>
    </p:spTree>
    <p:extLst>
      <p:ext uri="{BB962C8B-B14F-4D97-AF65-F5344CB8AC3E}">
        <p14:creationId xmlns:p14="http://schemas.microsoft.com/office/powerpoint/2010/main" val="40982436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xfrm>
            <a:off x="701047" y="4415790"/>
            <a:ext cx="6080760" cy="41833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 name="Slide Number Placeholder 1">
            <a:extLst>
              <a:ext uri="{FF2B5EF4-FFF2-40B4-BE49-F238E27FC236}">
                <a16:creationId xmlns:a16="http://schemas.microsoft.com/office/drawing/2014/main" id="{498E56D6-D87F-2F8E-8E40-C21E1B0A0B3C}"/>
              </a:ext>
            </a:extLst>
          </p:cNvPr>
          <p:cNvSpPr>
            <a:spLocks noGrp="1"/>
          </p:cNvSpPr>
          <p:nvPr>
            <p:ph type="sldNum" sz="quarter" idx="5"/>
          </p:nvPr>
        </p:nvSpPr>
        <p:spPr/>
        <p:txBody>
          <a:bodyPr/>
          <a:lstStyle/>
          <a:p>
            <a:pPr>
              <a:defRPr/>
            </a:pPr>
            <a:fld id="{5B831D9B-A5C8-4640-A70A-405F8AC84CAA}" type="slidenum">
              <a:rPr lang="en-US" altLang="en-US" smtClean="0"/>
              <a:pPr>
                <a:defRPr/>
              </a:pPr>
              <a:t>12</a:t>
            </a:fld>
            <a:endParaRPr lang="en-US" altLang="en-US"/>
          </a:p>
        </p:txBody>
      </p:sp>
      <p:sp>
        <p:nvSpPr>
          <p:cNvPr id="3" name="Footer Placeholder 2">
            <a:extLst>
              <a:ext uri="{FF2B5EF4-FFF2-40B4-BE49-F238E27FC236}">
                <a16:creationId xmlns:a16="http://schemas.microsoft.com/office/drawing/2014/main" id="{965B83B9-430E-F807-AF56-D52F702CF610}"/>
              </a:ext>
            </a:extLst>
          </p:cNvPr>
          <p:cNvSpPr>
            <a:spLocks noGrp="1"/>
          </p:cNvSpPr>
          <p:nvPr>
            <p:ph type="ftr" sz="quarter" idx="4"/>
          </p:nvPr>
        </p:nvSpPr>
        <p:spPr/>
        <p:txBody>
          <a:bodyPr/>
          <a:lstStyle/>
          <a:p>
            <a:pPr>
              <a:defRPr/>
            </a:pPr>
            <a:r>
              <a:rPr lang="en-US"/>
              <a:t>1</a:t>
            </a:r>
          </a:p>
        </p:txBody>
      </p:sp>
    </p:spTree>
    <p:extLst>
      <p:ext uri="{BB962C8B-B14F-4D97-AF65-F5344CB8AC3E}">
        <p14:creationId xmlns:p14="http://schemas.microsoft.com/office/powerpoint/2010/main" val="18752288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xfrm>
            <a:off x="701047" y="4415790"/>
            <a:ext cx="6080760" cy="41833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 name="Slide Number Placeholder 1">
            <a:extLst>
              <a:ext uri="{FF2B5EF4-FFF2-40B4-BE49-F238E27FC236}">
                <a16:creationId xmlns:a16="http://schemas.microsoft.com/office/drawing/2014/main" id="{C9D0B363-54A1-3BDD-D29F-AD5933CA8A10}"/>
              </a:ext>
            </a:extLst>
          </p:cNvPr>
          <p:cNvSpPr>
            <a:spLocks noGrp="1"/>
          </p:cNvSpPr>
          <p:nvPr>
            <p:ph type="sldNum" sz="quarter" idx="5"/>
          </p:nvPr>
        </p:nvSpPr>
        <p:spPr/>
        <p:txBody>
          <a:bodyPr/>
          <a:lstStyle/>
          <a:p>
            <a:pPr>
              <a:defRPr/>
            </a:pPr>
            <a:fld id="{5B831D9B-A5C8-4640-A70A-405F8AC84CAA}" type="slidenum">
              <a:rPr lang="en-US" altLang="en-US" smtClean="0"/>
              <a:pPr>
                <a:defRPr/>
              </a:pPr>
              <a:t>13</a:t>
            </a:fld>
            <a:endParaRPr lang="en-US" altLang="en-US"/>
          </a:p>
        </p:txBody>
      </p:sp>
      <p:sp>
        <p:nvSpPr>
          <p:cNvPr id="3" name="Footer Placeholder 2">
            <a:extLst>
              <a:ext uri="{FF2B5EF4-FFF2-40B4-BE49-F238E27FC236}">
                <a16:creationId xmlns:a16="http://schemas.microsoft.com/office/drawing/2014/main" id="{CB2382C2-5A10-0366-C54D-034922851A17}"/>
              </a:ext>
            </a:extLst>
          </p:cNvPr>
          <p:cNvSpPr>
            <a:spLocks noGrp="1"/>
          </p:cNvSpPr>
          <p:nvPr>
            <p:ph type="ftr" sz="quarter" idx="4"/>
          </p:nvPr>
        </p:nvSpPr>
        <p:spPr/>
        <p:txBody>
          <a:bodyPr/>
          <a:lstStyle/>
          <a:p>
            <a:pPr>
              <a:defRPr/>
            </a:pPr>
            <a:r>
              <a:rPr lang="en-US"/>
              <a:t>1</a:t>
            </a:r>
          </a:p>
        </p:txBody>
      </p:sp>
    </p:spTree>
    <p:extLst>
      <p:ext uri="{BB962C8B-B14F-4D97-AF65-F5344CB8AC3E}">
        <p14:creationId xmlns:p14="http://schemas.microsoft.com/office/powerpoint/2010/main" val="25786506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xfrm>
            <a:off x="701047" y="4415790"/>
            <a:ext cx="6080760" cy="41833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 name="Slide Number Placeholder 1">
            <a:extLst>
              <a:ext uri="{FF2B5EF4-FFF2-40B4-BE49-F238E27FC236}">
                <a16:creationId xmlns:a16="http://schemas.microsoft.com/office/drawing/2014/main" id="{92124DC9-7B93-8F8A-3685-53B5F94D1ABA}"/>
              </a:ext>
            </a:extLst>
          </p:cNvPr>
          <p:cNvSpPr>
            <a:spLocks noGrp="1"/>
          </p:cNvSpPr>
          <p:nvPr>
            <p:ph type="sldNum" sz="quarter" idx="5"/>
          </p:nvPr>
        </p:nvSpPr>
        <p:spPr/>
        <p:txBody>
          <a:bodyPr/>
          <a:lstStyle/>
          <a:p>
            <a:pPr>
              <a:defRPr/>
            </a:pPr>
            <a:fld id="{5B831D9B-A5C8-4640-A70A-405F8AC84CAA}" type="slidenum">
              <a:rPr lang="en-US" altLang="en-US" smtClean="0"/>
              <a:pPr>
                <a:defRPr/>
              </a:pPr>
              <a:t>14</a:t>
            </a:fld>
            <a:endParaRPr lang="en-US" altLang="en-US"/>
          </a:p>
        </p:txBody>
      </p:sp>
      <p:sp>
        <p:nvSpPr>
          <p:cNvPr id="3" name="Footer Placeholder 2">
            <a:extLst>
              <a:ext uri="{FF2B5EF4-FFF2-40B4-BE49-F238E27FC236}">
                <a16:creationId xmlns:a16="http://schemas.microsoft.com/office/drawing/2014/main" id="{55A45C78-F3C1-42FA-6D6F-552F1487FBCA}"/>
              </a:ext>
            </a:extLst>
          </p:cNvPr>
          <p:cNvSpPr>
            <a:spLocks noGrp="1"/>
          </p:cNvSpPr>
          <p:nvPr>
            <p:ph type="ftr" sz="quarter" idx="4"/>
          </p:nvPr>
        </p:nvSpPr>
        <p:spPr/>
        <p:txBody>
          <a:bodyPr/>
          <a:lstStyle/>
          <a:p>
            <a:pPr>
              <a:defRPr/>
            </a:pPr>
            <a:r>
              <a:rPr lang="en-US"/>
              <a:t>1</a:t>
            </a:r>
          </a:p>
        </p:txBody>
      </p:sp>
    </p:spTree>
    <p:extLst>
      <p:ext uri="{BB962C8B-B14F-4D97-AF65-F5344CB8AC3E}">
        <p14:creationId xmlns:p14="http://schemas.microsoft.com/office/powerpoint/2010/main" val="12220162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D17B379-9583-76F5-ECF2-E03C00D4DE1D}"/>
              </a:ext>
            </a:extLst>
          </p:cNvPr>
          <p:cNvSpPr>
            <a:spLocks noGrp="1"/>
          </p:cNvSpPr>
          <p:nvPr>
            <p:ph type="sldNum" sz="quarter" idx="5"/>
          </p:nvPr>
        </p:nvSpPr>
        <p:spPr/>
        <p:txBody>
          <a:bodyPr/>
          <a:lstStyle/>
          <a:p>
            <a:pPr>
              <a:defRPr/>
            </a:pPr>
            <a:fld id="{5B831D9B-A5C8-4640-A70A-405F8AC84CAA}" type="slidenum">
              <a:rPr lang="en-US" altLang="en-US" smtClean="0"/>
              <a:pPr>
                <a:defRPr/>
              </a:pPr>
              <a:t>15</a:t>
            </a:fld>
            <a:endParaRPr lang="en-US" altLang="en-US"/>
          </a:p>
        </p:txBody>
      </p:sp>
      <p:sp>
        <p:nvSpPr>
          <p:cNvPr id="5" name="Footer Placeholder 4">
            <a:extLst>
              <a:ext uri="{FF2B5EF4-FFF2-40B4-BE49-F238E27FC236}">
                <a16:creationId xmlns:a16="http://schemas.microsoft.com/office/drawing/2014/main" id="{92BEE505-33A1-034F-860F-FDA302BCD79E}"/>
              </a:ext>
            </a:extLst>
          </p:cNvPr>
          <p:cNvSpPr>
            <a:spLocks noGrp="1"/>
          </p:cNvSpPr>
          <p:nvPr>
            <p:ph type="ftr" sz="quarter" idx="4"/>
          </p:nvPr>
        </p:nvSpPr>
        <p:spPr/>
        <p:txBody>
          <a:bodyPr/>
          <a:lstStyle/>
          <a:p>
            <a:pPr>
              <a:defRPr/>
            </a:pPr>
            <a:r>
              <a:rPr lang="en-US"/>
              <a:t>1</a:t>
            </a:r>
          </a:p>
        </p:txBody>
      </p:sp>
    </p:spTree>
    <p:extLst>
      <p:ext uri="{BB962C8B-B14F-4D97-AF65-F5344CB8AC3E}">
        <p14:creationId xmlns:p14="http://schemas.microsoft.com/office/powerpoint/2010/main" val="8390507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01E01AF-DEE3-E975-EC1A-0C0198A3085D}"/>
              </a:ext>
            </a:extLst>
          </p:cNvPr>
          <p:cNvSpPr>
            <a:spLocks noGrp="1"/>
          </p:cNvSpPr>
          <p:nvPr>
            <p:ph type="sldNum" sz="quarter" idx="5"/>
          </p:nvPr>
        </p:nvSpPr>
        <p:spPr/>
        <p:txBody>
          <a:bodyPr/>
          <a:lstStyle/>
          <a:p>
            <a:pPr>
              <a:defRPr/>
            </a:pPr>
            <a:fld id="{5B831D9B-A5C8-4640-A70A-405F8AC84CAA}" type="slidenum">
              <a:rPr lang="en-US" altLang="en-US" smtClean="0"/>
              <a:pPr>
                <a:defRPr/>
              </a:pPr>
              <a:t>16</a:t>
            </a:fld>
            <a:endParaRPr lang="en-US" altLang="en-US"/>
          </a:p>
        </p:txBody>
      </p:sp>
      <p:sp>
        <p:nvSpPr>
          <p:cNvPr id="5" name="Footer Placeholder 4">
            <a:extLst>
              <a:ext uri="{FF2B5EF4-FFF2-40B4-BE49-F238E27FC236}">
                <a16:creationId xmlns:a16="http://schemas.microsoft.com/office/drawing/2014/main" id="{7D9D5BB1-724C-2CAD-4DC8-CFEBB48FCB83}"/>
              </a:ext>
            </a:extLst>
          </p:cNvPr>
          <p:cNvSpPr>
            <a:spLocks noGrp="1"/>
          </p:cNvSpPr>
          <p:nvPr>
            <p:ph type="ftr" sz="quarter" idx="4"/>
          </p:nvPr>
        </p:nvSpPr>
        <p:spPr/>
        <p:txBody>
          <a:bodyPr/>
          <a:lstStyle/>
          <a:p>
            <a:pPr>
              <a:defRPr/>
            </a:pPr>
            <a:r>
              <a:rPr lang="en-US"/>
              <a:t>1</a:t>
            </a:r>
          </a:p>
        </p:txBody>
      </p:sp>
    </p:spTree>
    <p:extLst>
      <p:ext uri="{BB962C8B-B14F-4D97-AF65-F5344CB8AC3E}">
        <p14:creationId xmlns:p14="http://schemas.microsoft.com/office/powerpoint/2010/main" val="40108161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DC83890-6CA9-7F71-37C7-D464D37E3728}"/>
              </a:ext>
            </a:extLst>
          </p:cNvPr>
          <p:cNvSpPr>
            <a:spLocks noGrp="1"/>
          </p:cNvSpPr>
          <p:nvPr>
            <p:ph type="sldNum" sz="quarter" idx="5"/>
          </p:nvPr>
        </p:nvSpPr>
        <p:spPr/>
        <p:txBody>
          <a:bodyPr/>
          <a:lstStyle/>
          <a:p>
            <a:pPr>
              <a:defRPr/>
            </a:pPr>
            <a:fld id="{5B831D9B-A5C8-4640-A70A-405F8AC84CAA}" type="slidenum">
              <a:rPr lang="en-US" altLang="en-US" smtClean="0"/>
              <a:pPr>
                <a:defRPr/>
              </a:pPr>
              <a:t>17</a:t>
            </a:fld>
            <a:endParaRPr lang="en-US" altLang="en-US"/>
          </a:p>
        </p:txBody>
      </p:sp>
      <p:sp>
        <p:nvSpPr>
          <p:cNvPr id="5" name="Footer Placeholder 4">
            <a:extLst>
              <a:ext uri="{FF2B5EF4-FFF2-40B4-BE49-F238E27FC236}">
                <a16:creationId xmlns:a16="http://schemas.microsoft.com/office/drawing/2014/main" id="{2F8C60F9-85B7-EB47-75A1-653578C9B394}"/>
              </a:ext>
            </a:extLst>
          </p:cNvPr>
          <p:cNvSpPr>
            <a:spLocks noGrp="1"/>
          </p:cNvSpPr>
          <p:nvPr>
            <p:ph type="ftr" sz="quarter" idx="4"/>
          </p:nvPr>
        </p:nvSpPr>
        <p:spPr/>
        <p:txBody>
          <a:bodyPr/>
          <a:lstStyle/>
          <a:p>
            <a:pPr>
              <a:defRPr/>
            </a:pPr>
            <a:r>
              <a:rPr lang="en-US"/>
              <a:t>1</a:t>
            </a:r>
          </a:p>
        </p:txBody>
      </p:sp>
    </p:spTree>
    <p:extLst>
      <p:ext uri="{BB962C8B-B14F-4D97-AF65-F5344CB8AC3E}">
        <p14:creationId xmlns:p14="http://schemas.microsoft.com/office/powerpoint/2010/main" val="39857770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 name="Slide Number Placeholder 1">
            <a:extLst>
              <a:ext uri="{FF2B5EF4-FFF2-40B4-BE49-F238E27FC236}">
                <a16:creationId xmlns:a16="http://schemas.microsoft.com/office/drawing/2014/main" id="{0D8248B3-BE0C-05D3-AA5A-059E35CF9765}"/>
              </a:ext>
            </a:extLst>
          </p:cNvPr>
          <p:cNvSpPr>
            <a:spLocks noGrp="1"/>
          </p:cNvSpPr>
          <p:nvPr>
            <p:ph type="sldNum" sz="quarter" idx="5"/>
          </p:nvPr>
        </p:nvSpPr>
        <p:spPr/>
        <p:txBody>
          <a:bodyPr/>
          <a:lstStyle/>
          <a:p>
            <a:pPr>
              <a:defRPr/>
            </a:pPr>
            <a:fld id="{5B831D9B-A5C8-4640-A70A-405F8AC84CAA}" type="slidenum">
              <a:rPr lang="en-US" altLang="en-US" smtClean="0"/>
              <a:pPr>
                <a:defRPr/>
              </a:pPr>
              <a:t>18</a:t>
            </a:fld>
            <a:endParaRPr lang="en-US" altLang="en-US"/>
          </a:p>
        </p:txBody>
      </p:sp>
      <p:sp>
        <p:nvSpPr>
          <p:cNvPr id="3" name="Footer Placeholder 2">
            <a:extLst>
              <a:ext uri="{FF2B5EF4-FFF2-40B4-BE49-F238E27FC236}">
                <a16:creationId xmlns:a16="http://schemas.microsoft.com/office/drawing/2014/main" id="{71F4B3A7-A5F1-6C5C-F43F-71912B449743}"/>
              </a:ext>
            </a:extLst>
          </p:cNvPr>
          <p:cNvSpPr>
            <a:spLocks noGrp="1"/>
          </p:cNvSpPr>
          <p:nvPr>
            <p:ph type="ftr" sz="quarter" idx="4"/>
          </p:nvPr>
        </p:nvSpPr>
        <p:spPr/>
        <p:txBody>
          <a:bodyPr/>
          <a:lstStyle/>
          <a:p>
            <a:pPr>
              <a:defRPr/>
            </a:pPr>
            <a:r>
              <a:rPr lang="en-US"/>
              <a:t>1</a:t>
            </a:r>
          </a:p>
        </p:txBody>
      </p:sp>
    </p:spTree>
    <p:extLst>
      <p:ext uri="{BB962C8B-B14F-4D97-AF65-F5344CB8AC3E}">
        <p14:creationId xmlns:p14="http://schemas.microsoft.com/office/powerpoint/2010/main" val="365461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xfrm>
            <a:off x="701047" y="4415790"/>
            <a:ext cx="6080760" cy="41833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 name="Slide Number Placeholder 1">
            <a:extLst>
              <a:ext uri="{FF2B5EF4-FFF2-40B4-BE49-F238E27FC236}">
                <a16:creationId xmlns:a16="http://schemas.microsoft.com/office/drawing/2014/main" id="{70C46011-5AF6-A622-5F5D-1C349FAE508F}"/>
              </a:ext>
            </a:extLst>
          </p:cNvPr>
          <p:cNvSpPr>
            <a:spLocks noGrp="1"/>
          </p:cNvSpPr>
          <p:nvPr>
            <p:ph type="sldNum" sz="quarter" idx="5"/>
          </p:nvPr>
        </p:nvSpPr>
        <p:spPr/>
        <p:txBody>
          <a:bodyPr/>
          <a:lstStyle/>
          <a:p>
            <a:pPr>
              <a:defRPr/>
            </a:pPr>
            <a:fld id="{5B831D9B-A5C8-4640-A70A-405F8AC84CAA}" type="slidenum">
              <a:rPr lang="en-US" altLang="en-US" smtClean="0"/>
              <a:pPr>
                <a:defRPr/>
              </a:pPr>
              <a:t>2</a:t>
            </a:fld>
            <a:endParaRPr lang="en-US" altLang="en-US"/>
          </a:p>
        </p:txBody>
      </p:sp>
      <p:sp>
        <p:nvSpPr>
          <p:cNvPr id="3" name="Footer Placeholder 2">
            <a:extLst>
              <a:ext uri="{FF2B5EF4-FFF2-40B4-BE49-F238E27FC236}">
                <a16:creationId xmlns:a16="http://schemas.microsoft.com/office/drawing/2014/main" id="{FB972879-8301-D70B-F3AA-DE39CFDC58A0}"/>
              </a:ext>
            </a:extLst>
          </p:cNvPr>
          <p:cNvSpPr>
            <a:spLocks noGrp="1"/>
          </p:cNvSpPr>
          <p:nvPr>
            <p:ph type="ftr" sz="quarter" idx="4"/>
          </p:nvPr>
        </p:nvSpPr>
        <p:spPr/>
        <p:txBody>
          <a:bodyPr/>
          <a:lstStyle/>
          <a:p>
            <a:pPr>
              <a:defRPr/>
            </a:pPr>
            <a:r>
              <a:rPr lang="en-US"/>
              <a:t>1</a:t>
            </a:r>
          </a:p>
        </p:txBody>
      </p:sp>
    </p:spTree>
    <p:extLst>
      <p:ext uri="{BB962C8B-B14F-4D97-AF65-F5344CB8AC3E}">
        <p14:creationId xmlns:p14="http://schemas.microsoft.com/office/powerpoint/2010/main" val="1450109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C9C2062-C8A3-2101-CF27-7E820986E4DB}"/>
              </a:ext>
            </a:extLst>
          </p:cNvPr>
          <p:cNvSpPr>
            <a:spLocks noGrp="1"/>
          </p:cNvSpPr>
          <p:nvPr>
            <p:ph type="sldNum" sz="quarter" idx="5"/>
          </p:nvPr>
        </p:nvSpPr>
        <p:spPr/>
        <p:txBody>
          <a:bodyPr/>
          <a:lstStyle/>
          <a:p>
            <a:pPr>
              <a:defRPr/>
            </a:pPr>
            <a:fld id="{5B831D9B-A5C8-4640-A70A-405F8AC84CAA}" type="slidenum">
              <a:rPr lang="en-US" altLang="en-US" smtClean="0"/>
              <a:pPr>
                <a:defRPr/>
              </a:pPr>
              <a:t>3</a:t>
            </a:fld>
            <a:endParaRPr lang="en-US" altLang="en-US"/>
          </a:p>
        </p:txBody>
      </p:sp>
      <p:sp>
        <p:nvSpPr>
          <p:cNvPr id="5" name="Footer Placeholder 4">
            <a:extLst>
              <a:ext uri="{FF2B5EF4-FFF2-40B4-BE49-F238E27FC236}">
                <a16:creationId xmlns:a16="http://schemas.microsoft.com/office/drawing/2014/main" id="{D1557E8E-8E09-47E4-014F-DE22A8CD4DD5}"/>
              </a:ext>
            </a:extLst>
          </p:cNvPr>
          <p:cNvSpPr>
            <a:spLocks noGrp="1"/>
          </p:cNvSpPr>
          <p:nvPr>
            <p:ph type="ftr" sz="quarter" idx="4"/>
          </p:nvPr>
        </p:nvSpPr>
        <p:spPr/>
        <p:txBody>
          <a:bodyPr/>
          <a:lstStyle/>
          <a:p>
            <a:pPr>
              <a:defRPr/>
            </a:pPr>
            <a:r>
              <a:rPr lang="en-US"/>
              <a:t>1</a:t>
            </a:r>
          </a:p>
        </p:txBody>
      </p:sp>
    </p:spTree>
    <p:extLst>
      <p:ext uri="{BB962C8B-B14F-4D97-AF65-F5344CB8AC3E}">
        <p14:creationId xmlns:p14="http://schemas.microsoft.com/office/powerpoint/2010/main" val="3198280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0BA8178-DDA8-DEEC-F3C4-43C53AFF1FA9}"/>
              </a:ext>
            </a:extLst>
          </p:cNvPr>
          <p:cNvSpPr>
            <a:spLocks noGrp="1"/>
          </p:cNvSpPr>
          <p:nvPr>
            <p:ph type="sldNum" sz="quarter" idx="5"/>
          </p:nvPr>
        </p:nvSpPr>
        <p:spPr/>
        <p:txBody>
          <a:bodyPr/>
          <a:lstStyle/>
          <a:p>
            <a:pPr>
              <a:defRPr/>
            </a:pPr>
            <a:fld id="{5B831D9B-A5C8-4640-A70A-405F8AC84CAA}" type="slidenum">
              <a:rPr lang="en-US" altLang="en-US" smtClean="0"/>
              <a:pPr>
                <a:defRPr/>
              </a:pPr>
              <a:t>4</a:t>
            </a:fld>
            <a:endParaRPr lang="en-US" altLang="en-US"/>
          </a:p>
        </p:txBody>
      </p:sp>
      <p:sp>
        <p:nvSpPr>
          <p:cNvPr id="5" name="Footer Placeholder 4">
            <a:extLst>
              <a:ext uri="{FF2B5EF4-FFF2-40B4-BE49-F238E27FC236}">
                <a16:creationId xmlns:a16="http://schemas.microsoft.com/office/drawing/2014/main" id="{06864643-DF50-1968-0D6A-11808B99069B}"/>
              </a:ext>
            </a:extLst>
          </p:cNvPr>
          <p:cNvSpPr>
            <a:spLocks noGrp="1"/>
          </p:cNvSpPr>
          <p:nvPr>
            <p:ph type="ftr" sz="quarter" idx="4"/>
          </p:nvPr>
        </p:nvSpPr>
        <p:spPr/>
        <p:txBody>
          <a:bodyPr/>
          <a:lstStyle/>
          <a:p>
            <a:pPr>
              <a:defRPr/>
            </a:pPr>
            <a:r>
              <a:rPr lang="en-US"/>
              <a:t>1</a:t>
            </a:r>
          </a:p>
        </p:txBody>
      </p:sp>
    </p:spTree>
    <p:extLst>
      <p:ext uri="{BB962C8B-B14F-4D97-AF65-F5344CB8AC3E}">
        <p14:creationId xmlns:p14="http://schemas.microsoft.com/office/powerpoint/2010/main" val="3074795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63FD92A-552C-B644-47DA-BF6E9F7C2205}"/>
              </a:ext>
            </a:extLst>
          </p:cNvPr>
          <p:cNvSpPr>
            <a:spLocks noGrp="1"/>
          </p:cNvSpPr>
          <p:nvPr>
            <p:ph type="sldNum" sz="quarter" idx="5"/>
          </p:nvPr>
        </p:nvSpPr>
        <p:spPr/>
        <p:txBody>
          <a:bodyPr/>
          <a:lstStyle/>
          <a:p>
            <a:pPr>
              <a:defRPr/>
            </a:pPr>
            <a:fld id="{5B831D9B-A5C8-4640-A70A-405F8AC84CAA}" type="slidenum">
              <a:rPr lang="en-US" altLang="en-US" smtClean="0"/>
              <a:pPr>
                <a:defRPr/>
              </a:pPr>
              <a:t>5</a:t>
            </a:fld>
            <a:endParaRPr lang="en-US" altLang="en-US"/>
          </a:p>
        </p:txBody>
      </p:sp>
      <p:sp>
        <p:nvSpPr>
          <p:cNvPr id="5" name="Footer Placeholder 4">
            <a:extLst>
              <a:ext uri="{FF2B5EF4-FFF2-40B4-BE49-F238E27FC236}">
                <a16:creationId xmlns:a16="http://schemas.microsoft.com/office/drawing/2014/main" id="{C9F7D3F6-C5CC-EFEC-DC94-1E2F25407217}"/>
              </a:ext>
            </a:extLst>
          </p:cNvPr>
          <p:cNvSpPr>
            <a:spLocks noGrp="1"/>
          </p:cNvSpPr>
          <p:nvPr>
            <p:ph type="ftr" sz="quarter" idx="4"/>
          </p:nvPr>
        </p:nvSpPr>
        <p:spPr/>
        <p:txBody>
          <a:bodyPr/>
          <a:lstStyle/>
          <a:p>
            <a:pPr>
              <a:defRPr/>
            </a:pPr>
            <a:r>
              <a:rPr lang="en-US"/>
              <a:t>1</a:t>
            </a:r>
          </a:p>
        </p:txBody>
      </p:sp>
    </p:spTree>
    <p:extLst>
      <p:ext uri="{BB962C8B-B14F-4D97-AF65-F5344CB8AC3E}">
        <p14:creationId xmlns:p14="http://schemas.microsoft.com/office/powerpoint/2010/main" val="1830473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xfrm>
            <a:off x="701047" y="4415790"/>
            <a:ext cx="6080760" cy="41833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 name="Slide Number Placeholder 1">
            <a:extLst>
              <a:ext uri="{FF2B5EF4-FFF2-40B4-BE49-F238E27FC236}">
                <a16:creationId xmlns:a16="http://schemas.microsoft.com/office/drawing/2014/main" id="{EB0DCA33-CDD1-10E3-6F2B-44EA1DC7DA01}"/>
              </a:ext>
            </a:extLst>
          </p:cNvPr>
          <p:cNvSpPr>
            <a:spLocks noGrp="1"/>
          </p:cNvSpPr>
          <p:nvPr>
            <p:ph type="sldNum" sz="quarter" idx="5"/>
          </p:nvPr>
        </p:nvSpPr>
        <p:spPr/>
        <p:txBody>
          <a:bodyPr/>
          <a:lstStyle/>
          <a:p>
            <a:pPr>
              <a:defRPr/>
            </a:pPr>
            <a:fld id="{5B831D9B-A5C8-4640-A70A-405F8AC84CAA}" type="slidenum">
              <a:rPr lang="en-US" altLang="en-US" smtClean="0"/>
              <a:pPr>
                <a:defRPr/>
              </a:pPr>
              <a:t>6</a:t>
            </a:fld>
            <a:endParaRPr lang="en-US" altLang="en-US"/>
          </a:p>
        </p:txBody>
      </p:sp>
      <p:sp>
        <p:nvSpPr>
          <p:cNvPr id="3" name="Footer Placeholder 2">
            <a:extLst>
              <a:ext uri="{FF2B5EF4-FFF2-40B4-BE49-F238E27FC236}">
                <a16:creationId xmlns:a16="http://schemas.microsoft.com/office/drawing/2014/main" id="{FD88169B-7C6F-C61A-191F-EC298413ADC5}"/>
              </a:ext>
            </a:extLst>
          </p:cNvPr>
          <p:cNvSpPr>
            <a:spLocks noGrp="1"/>
          </p:cNvSpPr>
          <p:nvPr>
            <p:ph type="ftr" sz="quarter" idx="4"/>
          </p:nvPr>
        </p:nvSpPr>
        <p:spPr/>
        <p:txBody>
          <a:bodyPr/>
          <a:lstStyle/>
          <a:p>
            <a:pPr>
              <a:defRPr/>
            </a:pPr>
            <a:r>
              <a:rPr lang="en-US"/>
              <a:t>1</a:t>
            </a:r>
          </a:p>
        </p:txBody>
      </p:sp>
    </p:spTree>
    <p:extLst>
      <p:ext uri="{BB962C8B-B14F-4D97-AF65-F5344CB8AC3E}">
        <p14:creationId xmlns:p14="http://schemas.microsoft.com/office/powerpoint/2010/main" val="2240048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F733A20-3A1B-091D-677C-6DAE78111ECD}"/>
              </a:ext>
            </a:extLst>
          </p:cNvPr>
          <p:cNvSpPr>
            <a:spLocks noGrp="1"/>
          </p:cNvSpPr>
          <p:nvPr>
            <p:ph type="sldNum" sz="quarter" idx="5"/>
          </p:nvPr>
        </p:nvSpPr>
        <p:spPr/>
        <p:txBody>
          <a:bodyPr/>
          <a:lstStyle/>
          <a:p>
            <a:pPr>
              <a:defRPr/>
            </a:pPr>
            <a:fld id="{5B831D9B-A5C8-4640-A70A-405F8AC84CAA}" type="slidenum">
              <a:rPr lang="en-US" altLang="en-US" smtClean="0"/>
              <a:pPr>
                <a:defRPr/>
              </a:pPr>
              <a:t>7</a:t>
            </a:fld>
            <a:endParaRPr lang="en-US" altLang="en-US"/>
          </a:p>
        </p:txBody>
      </p:sp>
      <p:sp>
        <p:nvSpPr>
          <p:cNvPr id="5" name="Footer Placeholder 4">
            <a:extLst>
              <a:ext uri="{FF2B5EF4-FFF2-40B4-BE49-F238E27FC236}">
                <a16:creationId xmlns:a16="http://schemas.microsoft.com/office/drawing/2014/main" id="{F375B72C-0699-B07C-4505-66C956927BCF}"/>
              </a:ext>
            </a:extLst>
          </p:cNvPr>
          <p:cNvSpPr>
            <a:spLocks noGrp="1"/>
          </p:cNvSpPr>
          <p:nvPr>
            <p:ph type="ftr" sz="quarter" idx="4"/>
          </p:nvPr>
        </p:nvSpPr>
        <p:spPr/>
        <p:txBody>
          <a:bodyPr/>
          <a:lstStyle/>
          <a:p>
            <a:pPr>
              <a:defRPr/>
            </a:pPr>
            <a:r>
              <a:rPr lang="en-US"/>
              <a:t>1</a:t>
            </a:r>
          </a:p>
        </p:txBody>
      </p:sp>
    </p:spTree>
    <p:extLst>
      <p:ext uri="{BB962C8B-B14F-4D97-AF65-F5344CB8AC3E}">
        <p14:creationId xmlns:p14="http://schemas.microsoft.com/office/powerpoint/2010/main" val="42191148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7CB93E3-985D-848C-E1CE-10FC8BDD7A84}"/>
              </a:ext>
            </a:extLst>
          </p:cNvPr>
          <p:cNvSpPr>
            <a:spLocks noGrp="1"/>
          </p:cNvSpPr>
          <p:nvPr>
            <p:ph type="sldNum" sz="quarter" idx="5"/>
          </p:nvPr>
        </p:nvSpPr>
        <p:spPr/>
        <p:txBody>
          <a:bodyPr/>
          <a:lstStyle/>
          <a:p>
            <a:pPr>
              <a:defRPr/>
            </a:pPr>
            <a:fld id="{5B831D9B-A5C8-4640-A70A-405F8AC84CAA}" type="slidenum">
              <a:rPr lang="en-US" altLang="en-US" smtClean="0"/>
              <a:pPr>
                <a:defRPr/>
              </a:pPr>
              <a:t>8</a:t>
            </a:fld>
            <a:endParaRPr lang="en-US" altLang="en-US"/>
          </a:p>
        </p:txBody>
      </p:sp>
      <p:sp>
        <p:nvSpPr>
          <p:cNvPr id="5" name="Footer Placeholder 4">
            <a:extLst>
              <a:ext uri="{FF2B5EF4-FFF2-40B4-BE49-F238E27FC236}">
                <a16:creationId xmlns:a16="http://schemas.microsoft.com/office/drawing/2014/main" id="{91E64583-7702-B118-7172-CBB9A6D80881}"/>
              </a:ext>
            </a:extLst>
          </p:cNvPr>
          <p:cNvSpPr>
            <a:spLocks noGrp="1"/>
          </p:cNvSpPr>
          <p:nvPr>
            <p:ph type="ftr" sz="quarter" idx="4"/>
          </p:nvPr>
        </p:nvSpPr>
        <p:spPr/>
        <p:txBody>
          <a:bodyPr/>
          <a:lstStyle/>
          <a:p>
            <a:pPr>
              <a:defRPr/>
            </a:pPr>
            <a:r>
              <a:rPr lang="en-US"/>
              <a:t>1</a:t>
            </a:r>
          </a:p>
        </p:txBody>
      </p:sp>
    </p:spTree>
    <p:extLst>
      <p:ext uri="{BB962C8B-B14F-4D97-AF65-F5344CB8AC3E}">
        <p14:creationId xmlns:p14="http://schemas.microsoft.com/office/powerpoint/2010/main" val="5742105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895C2CA-6E47-893B-5162-104E5D1F6F17}"/>
              </a:ext>
            </a:extLst>
          </p:cNvPr>
          <p:cNvSpPr>
            <a:spLocks noGrp="1"/>
          </p:cNvSpPr>
          <p:nvPr>
            <p:ph type="sldNum" sz="quarter" idx="5"/>
          </p:nvPr>
        </p:nvSpPr>
        <p:spPr/>
        <p:txBody>
          <a:bodyPr/>
          <a:lstStyle/>
          <a:p>
            <a:pPr>
              <a:defRPr/>
            </a:pPr>
            <a:fld id="{5B831D9B-A5C8-4640-A70A-405F8AC84CAA}" type="slidenum">
              <a:rPr lang="en-US" altLang="en-US" smtClean="0"/>
              <a:pPr>
                <a:defRPr/>
              </a:pPr>
              <a:t>9</a:t>
            </a:fld>
            <a:endParaRPr lang="en-US" altLang="en-US"/>
          </a:p>
        </p:txBody>
      </p:sp>
      <p:sp>
        <p:nvSpPr>
          <p:cNvPr id="5" name="Footer Placeholder 4">
            <a:extLst>
              <a:ext uri="{FF2B5EF4-FFF2-40B4-BE49-F238E27FC236}">
                <a16:creationId xmlns:a16="http://schemas.microsoft.com/office/drawing/2014/main" id="{4E2CD274-9DD9-9469-3F86-C18264249C18}"/>
              </a:ext>
            </a:extLst>
          </p:cNvPr>
          <p:cNvSpPr>
            <a:spLocks noGrp="1"/>
          </p:cNvSpPr>
          <p:nvPr>
            <p:ph type="ftr" sz="quarter" idx="4"/>
          </p:nvPr>
        </p:nvSpPr>
        <p:spPr/>
        <p:txBody>
          <a:bodyPr/>
          <a:lstStyle/>
          <a:p>
            <a:pPr>
              <a:defRPr/>
            </a:pPr>
            <a:r>
              <a:rPr lang="en-US"/>
              <a:t>1</a:t>
            </a:r>
          </a:p>
        </p:txBody>
      </p:sp>
    </p:spTree>
    <p:extLst>
      <p:ext uri="{BB962C8B-B14F-4D97-AF65-F5344CB8AC3E}">
        <p14:creationId xmlns:p14="http://schemas.microsoft.com/office/powerpoint/2010/main" val="9189370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oleObject" Target="../embeddings/oleObject1.bin"/><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oleObject" Target="../embeddings/oleObject3.bin"/><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oleObject" Target="../embeddings/oleObject2.bin"/><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CC 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CA83C16-424F-42F8-85F8-8319297C5F73}"/>
              </a:ext>
            </a:extLst>
          </p:cNvPr>
          <p:cNvSpPr/>
          <p:nvPr userDrawn="1"/>
        </p:nvSpPr>
        <p:spPr>
          <a:xfrm>
            <a:off x="0" y="0"/>
            <a:ext cx="12192000" cy="6858000"/>
          </a:xfrm>
          <a:prstGeom prst="rect">
            <a:avLst/>
          </a:prstGeom>
          <a:gradFill>
            <a:gsLst>
              <a:gs pos="0">
                <a:schemeClr val="tx1"/>
              </a:gs>
              <a:gs pos="100000">
                <a:srgbClr val="0033C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mj-lt"/>
            </a:endParaRPr>
          </a:p>
        </p:txBody>
      </p:sp>
      <p:graphicFrame>
        <p:nvGraphicFramePr>
          <p:cNvPr id="6" name="Object 4"/>
          <p:cNvGraphicFramePr>
            <a:graphicFrameLocks noChangeAspect="1"/>
          </p:cNvGraphicFramePr>
          <p:nvPr/>
        </p:nvGraphicFramePr>
        <p:xfrm>
          <a:off x="2336800" y="666750"/>
          <a:ext cx="7518400" cy="5337175"/>
        </p:xfrm>
        <a:graphic>
          <a:graphicData uri="http://schemas.openxmlformats.org/presentationml/2006/ole">
            <mc:AlternateContent xmlns:mc="http://schemas.openxmlformats.org/markup-compatibility/2006">
              <mc:Choice xmlns:v="urn:schemas-microsoft-com:vml" Requires="v">
                <p:oleObj name="CorelDRAW" r:id="rId2" imgW="2511000" imgH="2507040" progId="">
                  <p:embed/>
                </p:oleObj>
              </mc:Choice>
              <mc:Fallback>
                <p:oleObj name="CorelDRAW" r:id="rId2" imgW="2511000" imgH="2507040" progId="">
                  <p:embed/>
                  <p:pic>
                    <p:nvPicPr>
                      <p:cNvPr id="2055" name="Object 4"/>
                      <p:cNvPicPr>
                        <a:picLocks noChangeAspect="1" noChangeArrowheads="1"/>
                      </p:cNvPicPr>
                      <p:nvPr/>
                    </p:nvPicPr>
                    <p:blipFill>
                      <a:blip r:embed="rId3">
                        <a:lum bright="-18000" contrast="42000"/>
                        <a:extLst>
                          <a:ext uri="{28A0092B-C50C-407E-A947-70E740481C1C}">
                            <a14:useLocalDpi xmlns:a14="http://schemas.microsoft.com/office/drawing/2010/main" val="0"/>
                          </a:ext>
                        </a:extLst>
                      </a:blip>
                      <a:srcRect/>
                      <a:stretch>
                        <a:fillRect/>
                      </a:stretch>
                    </p:blipFill>
                    <p:spPr bwMode="auto">
                      <a:xfrm>
                        <a:off x="2336800" y="666750"/>
                        <a:ext cx="7518400" cy="533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oleObj>
              </mc:Fallback>
            </mc:AlternateContent>
          </a:graphicData>
        </a:graphic>
      </p:graphicFrame>
      <p:sp>
        <p:nvSpPr>
          <p:cNvPr id="7" name="Text Box 6">
            <a:extLst>
              <a:ext uri="{FF2B5EF4-FFF2-40B4-BE49-F238E27FC236}">
                <a16:creationId xmlns:a16="http://schemas.microsoft.com/office/drawing/2014/main" id="{07D7C5EE-4ABC-42B8-8E05-2C2DFD1FB473}"/>
              </a:ext>
            </a:extLst>
          </p:cNvPr>
          <p:cNvSpPr txBox="1">
            <a:spLocks noChangeArrowheads="1"/>
          </p:cNvSpPr>
          <p:nvPr userDrawn="1"/>
        </p:nvSpPr>
        <p:spPr bwMode="auto">
          <a:xfrm>
            <a:off x="1027642" y="1182880"/>
            <a:ext cx="10136717" cy="538609"/>
          </a:xfrm>
          <a:prstGeom prst="rect">
            <a:avLst/>
          </a:prstGeom>
          <a:solidFill>
            <a:srgbClr val="FFDC47"/>
          </a:solidFill>
          <a:ln w="9525" cap="rnd">
            <a:solidFill>
              <a:schemeClr val="tx1"/>
            </a:solidFill>
            <a:bevel/>
            <a:headEnd/>
            <a:tailEnd/>
          </a:ln>
          <a:effectLst/>
          <a:scene3d>
            <a:camera prst="orthographicFront"/>
            <a:lightRig rig="threePt" dir="t"/>
          </a:scene3d>
          <a:sp3d>
            <a:bevelT w="165100" prst="coolSlant"/>
          </a:sp3d>
        </p:spPr>
        <p:txBody>
          <a:bodyPr tIns="182880" anchor="ctr">
            <a:spAutoFit/>
          </a:bodyPr>
          <a:lstStyle/>
          <a:p>
            <a:pPr fontAlgn="auto">
              <a:spcBef>
                <a:spcPct val="50000"/>
              </a:spcBef>
              <a:spcAft>
                <a:spcPts val="0"/>
              </a:spcAft>
              <a:defRPr/>
            </a:pPr>
            <a:endParaRPr lang="en-US" sz="2000" i="1">
              <a:solidFill>
                <a:schemeClr val="bg1"/>
              </a:solidFill>
              <a:latin typeface="+mj-lt"/>
              <a:cs typeface="+mn-cs"/>
            </a:endParaRPr>
          </a:p>
        </p:txBody>
      </p:sp>
      <p:sp>
        <p:nvSpPr>
          <p:cNvPr id="2" name="Title 1"/>
          <p:cNvSpPr>
            <a:spLocks noGrp="1"/>
          </p:cNvSpPr>
          <p:nvPr>
            <p:ph type="ctrTitle"/>
          </p:nvPr>
        </p:nvSpPr>
        <p:spPr>
          <a:xfrm>
            <a:off x="914400" y="2362201"/>
            <a:ext cx="10363200" cy="1470025"/>
          </a:xfrm>
        </p:spPr>
        <p:txBody>
          <a:bodyPr>
            <a:noAutofit/>
          </a:bodyPr>
          <a:lstStyle>
            <a:lvl1pPr algn="ctr">
              <a:defRPr sz="4400" baseline="0">
                <a:solidFill>
                  <a:srgbClr val="FFEB4B"/>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828800" y="1189704"/>
            <a:ext cx="8534400" cy="533400"/>
          </a:xfrm>
        </p:spPr>
        <p:txBody>
          <a:bodyPr>
            <a:noAutofit/>
          </a:bodyPr>
          <a:lstStyle>
            <a:lvl1pPr marL="0" indent="0" algn="ctr">
              <a:buNone/>
              <a:defRPr sz="2800" i="1" baseline="0">
                <a:solidFill>
                  <a:schemeClr val="tx2">
                    <a:lumMod val="50000"/>
                  </a:schemeClr>
                </a:solidFill>
                <a:effectLst>
                  <a:outerShdw blurRad="38100" dist="38100" dir="2700000" algn="tl">
                    <a:srgbClr val="000000">
                      <a:alpha val="43137"/>
                    </a:srgbClr>
                  </a:outerShdw>
                </a:effectLst>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2" name="Text Placeholder 11"/>
          <p:cNvSpPr>
            <a:spLocks noGrp="1"/>
          </p:cNvSpPr>
          <p:nvPr>
            <p:ph type="body" sz="quarter" idx="10"/>
          </p:nvPr>
        </p:nvSpPr>
        <p:spPr>
          <a:xfrm>
            <a:off x="2540000" y="5410200"/>
            <a:ext cx="7112000" cy="457200"/>
          </a:xfrm>
        </p:spPr>
        <p:txBody>
          <a:bodyPr>
            <a:noAutofit/>
          </a:bodyPr>
          <a:lstStyle>
            <a:lvl1pPr marL="0" indent="0" algn="ctr">
              <a:buNone/>
              <a:defRPr sz="3200">
                <a:latin typeface="+mj-lt"/>
              </a:defRPr>
            </a:lvl1pPr>
          </a:lstStyle>
          <a:p>
            <a:pPr lvl="0"/>
            <a:r>
              <a:rPr lang="en-US"/>
              <a:t>Click to edit Master text styles</a:t>
            </a:r>
          </a:p>
        </p:txBody>
      </p:sp>
    </p:spTree>
    <p:extLst>
      <p:ext uri="{BB962C8B-B14F-4D97-AF65-F5344CB8AC3E}">
        <p14:creationId xmlns:p14="http://schemas.microsoft.com/office/powerpoint/2010/main" val="212081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ZA - Case Overview">
    <p:spTree>
      <p:nvGrpSpPr>
        <p:cNvPr id="1" name=""/>
        <p:cNvGrpSpPr/>
        <p:nvPr/>
      </p:nvGrpSpPr>
      <p:grpSpPr>
        <a:xfrm>
          <a:off x="0" y="0"/>
          <a:ext cx="0" cy="0"/>
          <a:chOff x="0" y="0"/>
          <a:chExt cx="0" cy="0"/>
        </a:xfrm>
      </p:grpSpPr>
      <p:sp>
        <p:nvSpPr>
          <p:cNvPr id="3" name="Title 1"/>
          <p:cNvSpPr>
            <a:spLocks noGrp="1"/>
          </p:cNvSpPr>
          <p:nvPr>
            <p:ph type="title"/>
          </p:nvPr>
        </p:nvSpPr>
        <p:spPr>
          <a:xfrm>
            <a:off x="1478120" y="274320"/>
            <a:ext cx="10713880" cy="762000"/>
          </a:xfrm>
        </p:spPr>
        <p:txBody>
          <a:bodyPr>
            <a:noAutofit/>
          </a:bodyPr>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591909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ZA - Conditions of Approval">
    <p:spTree>
      <p:nvGrpSpPr>
        <p:cNvPr id="1" name=""/>
        <p:cNvGrpSpPr/>
        <p:nvPr/>
      </p:nvGrpSpPr>
      <p:grpSpPr>
        <a:xfrm>
          <a:off x="0" y="0"/>
          <a:ext cx="0" cy="0"/>
          <a:chOff x="0" y="0"/>
          <a:chExt cx="0" cy="0"/>
        </a:xfrm>
      </p:grpSpPr>
      <p:sp>
        <p:nvSpPr>
          <p:cNvPr id="3" name="Title 1"/>
          <p:cNvSpPr>
            <a:spLocks noGrp="1"/>
          </p:cNvSpPr>
          <p:nvPr>
            <p:ph type="title"/>
          </p:nvPr>
        </p:nvSpPr>
        <p:spPr>
          <a:xfrm>
            <a:off x="1478120" y="274320"/>
            <a:ext cx="10713880" cy="762000"/>
          </a:xfrm>
        </p:spPr>
        <p:txBody>
          <a:bodyPr>
            <a:noAutofit/>
          </a:bodyPr>
          <a:lstStyle>
            <a:lvl1pPr>
              <a:defRPr>
                <a:latin typeface="Century Gothic" pitchFamily="34" charset="0"/>
              </a:defRPr>
            </a:lvl1pPr>
          </a:lstStyle>
          <a:p>
            <a:r>
              <a:rPr lang="en-US"/>
              <a:t>Click to edit Master title style</a:t>
            </a:r>
            <a:endParaRPr lang="en-US" dirty="0"/>
          </a:p>
        </p:txBody>
      </p:sp>
      <p:sp>
        <p:nvSpPr>
          <p:cNvPr id="5" name="Content Placeholder 2"/>
          <p:cNvSpPr>
            <a:spLocks noGrp="1"/>
          </p:cNvSpPr>
          <p:nvPr>
            <p:ph idx="11"/>
          </p:nvPr>
        </p:nvSpPr>
        <p:spPr>
          <a:xfrm>
            <a:off x="609600" y="1216152"/>
            <a:ext cx="10972800" cy="5410200"/>
          </a:xfrm>
        </p:spPr>
        <p:txBody>
          <a:bodyPr>
            <a:noAutofit/>
          </a:bodyPr>
          <a:lstStyle>
            <a:lvl1pPr marL="342900" indent="-342900">
              <a:spcBef>
                <a:spcPts val="600"/>
              </a:spcBef>
              <a:spcAft>
                <a:spcPts val="600"/>
              </a:spcAft>
              <a:buFont typeface="+mj-lt"/>
              <a:buAutoNum type="arabicPeriod"/>
              <a:defRPr sz="2000">
                <a:latin typeface="+mj-lt"/>
              </a:defRPr>
            </a:lvl1pPr>
            <a:lvl2pPr marL="571500" indent="-342900">
              <a:spcBef>
                <a:spcPts val="600"/>
              </a:spcBef>
              <a:spcAft>
                <a:spcPts val="600"/>
              </a:spcAft>
              <a:buFont typeface="+mj-lt"/>
              <a:buAutoNum type="arabicPeriod"/>
              <a:defRPr sz="1800">
                <a:latin typeface="+mj-lt"/>
              </a:defRPr>
            </a:lvl2pPr>
            <a:lvl3pPr marL="800100" indent="-342900">
              <a:spcBef>
                <a:spcPts val="600"/>
              </a:spcBef>
              <a:spcAft>
                <a:spcPts val="600"/>
              </a:spcAft>
              <a:buFont typeface="+mj-lt"/>
              <a:buAutoNum type="arabicPeriod"/>
              <a:defRPr sz="1600">
                <a:latin typeface="+mj-lt"/>
              </a:defRPr>
            </a:lvl3pPr>
            <a:lvl4pPr>
              <a:spcBef>
                <a:spcPts val="600"/>
              </a:spcBef>
              <a:spcAft>
                <a:spcPts val="600"/>
              </a:spcAft>
              <a:buFont typeface="+mj-lt"/>
              <a:buAutoNum type="arabicPeriod"/>
              <a:defRPr sz="1400">
                <a:latin typeface="+mj-lt"/>
              </a:defRPr>
            </a:lvl4pPr>
            <a:lvl5pPr>
              <a:spcBef>
                <a:spcPts val="600"/>
              </a:spcBef>
              <a:spcAft>
                <a:spcPts val="600"/>
              </a:spcAft>
              <a:buFont typeface="+mj-lt"/>
              <a:buAutoNum type="arabicPeriod"/>
              <a:defRPr sz="14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785139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P Public Hearing">
    <p:spTree>
      <p:nvGrpSpPr>
        <p:cNvPr id="1" name=""/>
        <p:cNvGrpSpPr/>
        <p:nvPr/>
      </p:nvGrpSpPr>
      <p:grpSpPr>
        <a:xfrm>
          <a:off x="0" y="0"/>
          <a:ext cx="0" cy="0"/>
          <a:chOff x="0" y="0"/>
          <a:chExt cx="0" cy="0"/>
        </a:xfrm>
      </p:grpSpPr>
      <p:graphicFrame>
        <p:nvGraphicFramePr>
          <p:cNvPr id="6" name="Object 4"/>
          <p:cNvGraphicFramePr>
            <a:graphicFrameLocks noChangeAspect="1"/>
          </p:cNvGraphicFramePr>
          <p:nvPr userDrawn="1"/>
        </p:nvGraphicFramePr>
        <p:xfrm>
          <a:off x="2336800" y="666750"/>
          <a:ext cx="7518400" cy="5337175"/>
        </p:xfrm>
        <a:graphic>
          <a:graphicData uri="http://schemas.openxmlformats.org/presentationml/2006/ole">
            <mc:AlternateContent xmlns:mc="http://schemas.openxmlformats.org/markup-compatibility/2006">
              <mc:Choice xmlns:v="urn:schemas-microsoft-com:vml" Requires="v">
                <p:oleObj name="CorelDRAW" r:id="rId2" imgW="2511000" imgH="2507040" progId="">
                  <p:embed/>
                </p:oleObj>
              </mc:Choice>
              <mc:Fallback>
                <p:oleObj name="CorelDRAW" r:id="rId2" imgW="2511000" imgH="2507040" progId="">
                  <p:embed/>
                  <p:pic>
                    <p:nvPicPr>
                      <p:cNvPr id="5122" name="Object 4"/>
                      <p:cNvPicPr>
                        <a:picLocks noChangeAspect="1" noChangeArrowheads="1"/>
                      </p:cNvPicPr>
                      <p:nvPr/>
                    </p:nvPicPr>
                    <p:blipFill>
                      <a:blip r:embed="rId3">
                        <a:lum bright="-18000" contrast="42000"/>
                        <a:extLst>
                          <a:ext uri="{28A0092B-C50C-407E-A947-70E740481C1C}">
                            <a14:useLocalDpi xmlns:a14="http://schemas.microsoft.com/office/drawing/2010/main" val="0"/>
                          </a:ext>
                        </a:extLst>
                      </a:blip>
                      <a:srcRect/>
                      <a:stretch>
                        <a:fillRect/>
                      </a:stretch>
                    </p:blipFill>
                    <p:spPr bwMode="auto">
                      <a:xfrm>
                        <a:off x="2336800" y="666750"/>
                        <a:ext cx="7518400" cy="533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oleObj>
              </mc:Fallback>
            </mc:AlternateContent>
          </a:graphicData>
        </a:graphic>
      </p:graphicFrame>
      <p:sp>
        <p:nvSpPr>
          <p:cNvPr id="8" name="Text Box 6">
            <a:extLst>
              <a:ext uri="{FF2B5EF4-FFF2-40B4-BE49-F238E27FC236}">
                <a16:creationId xmlns:a16="http://schemas.microsoft.com/office/drawing/2014/main" id="{C73CCBFE-79EF-416E-A52C-EC519BD7F36E}"/>
              </a:ext>
            </a:extLst>
          </p:cNvPr>
          <p:cNvSpPr txBox="1">
            <a:spLocks noChangeArrowheads="1"/>
          </p:cNvSpPr>
          <p:nvPr userDrawn="1"/>
        </p:nvSpPr>
        <p:spPr bwMode="auto">
          <a:xfrm>
            <a:off x="1027642" y="1182880"/>
            <a:ext cx="10136717" cy="538609"/>
          </a:xfrm>
          <a:prstGeom prst="rect">
            <a:avLst/>
          </a:prstGeom>
          <a:solidFill>
            <a:srgbClr val="FFDC47"/>
          </a:solidFill>
          <a:ln w="9525" cap="rnd">
            <a:solidFill>
              <a:schemeClr val="tx1"/>
            </a:solidFill>
            <a:bevel/>
            <a:headEnd/>
            <a:tailEnd/>
          </a:ln>
          <a:effectLst/>
          <a:scene3d>
            <a:camera prst="orthographicFront"/>
            <a:lightRig rig="threePt" dir="t"/>
          </a:scene3d>
          <a:sp3d>
            <a:bevelT w="165100" prst="coolSlant"/>
          </a:sp3d>
        </p:spPr>
        <p:txBody>
          <a:bodyPr tIns="182880" anchor="ctr">
            <a:spAutoFit/>
          </a:bodyPr>
          <a:lstStyle/>
          <a:p>
            <a:pPr fontAlgn="auto">
              <a:spcBef>
                <a:spcPct val="50000"/>
              </a:spcBef>
              <a:spcAft>
                <a:spcPts val="0"/>
              </a:spcAft>
              <a:defRPr/>
            </a:pPr>
            <a:endParaRPr lang="en-US" sz="2000" i="1" dirty="0">
              <a:solidFill>
                <a:schemeClr val="bg1"/>
              </a:solidFill>
              <a:latin typeface="+mj-lt"/>
              <a:cs typeface="+mn-cs"/>
            </a:endParaRPr>
          </a:p>
        </p:txBody>
      </p:sp>
      <p:sp>
        <p:nvSpPr>
          <p:cNvPr id="10" name="TextBox 9">
            <a:extLst>
              <a:ext uri="{FF2B5EF4-FFF2-40B4-BE49-F238E27FC236}">
                <a16:creationId xmlns:a16="http://schemas.microsoft.com/office/drawing/2014/main" id="{5CDF1F44-DC62-4EF7-9965-92497BD571FB}"/>
              </a:ext>
            </a:extLst>
          </p:cNvPr>
          <p:cNvSpPr txBox="1"/>
          <p:nvPr userDrawn="1"/>
        </p:nvSpPr>
        <p:spPr>
          <a:xfrm>
            <a:off x="1016000" y="1190625"/>
            <a:ext cx="10058400" cy="523875"/>
          </a:xfrm>
          <a:prstGeom prst="rect">
            <a:avLst/>
          </a:prstGeom>
          <a:noFill/>
        </p:spPr>
        <p:txBody>
          <a:bodyPr>
            <a:spAutoFit/>
          </a:bodyPr>
          <a:lstStyle/>
          <a:p>
            <a:pPr algn="ctr" eaLnBrk="1" fontAlgn="auto" hangingPunct="1">
              <a:spcBef>
                <a:spcPts val="0"/>
              </a:spcBef>
              <a:spcAft>
                <a:spcPts val="0"/>
              </a:spcAft>
              <a:defRPr/>
            </a:pPr>
            <a:r>
              <a:rPr lang="en-US" sz="2800" b="1" i="1" dirty="0">
                <a:solidFill>
                  <a:schemeClr val="tx2">
                    <a:lumMod val="50000"/>
                  </a:schemeClr>
                </a:solidFill>
                <a:effectLst>
                  <a:outerShdw blurRad="38100" dist="38100" dir="2700000" algn="tl">
                    <a:srgbClr val="000000">
                      <a:alpha val="43137"/>
                    </a:srgbClr>
                  </a:outerShdw>
                </a:effectLst>
                <a:latin typeface="+mn-lt"/>
                <a:cs typeface="+mn-cs"/>
              </a:rPr>
              <a:t>Board of County Commissioners</a:t>
            </a:r>
          </a:p>
        </p:txBody>
      </p:sp>
      <p:sp>
        <p:nvSpPr>
          <p:cNvPr id="11" name="Rectangle 10">
            <a:extLst>
              <a:ext uri="{FF2B5EF4-FFF2-40B4-BE49-F238E27FC236}">
                <a16:creationId xmlns:a16="http://schemas.microsoft.com/office/drawing/2014/main" id="{5465A13B-BB00-4CDF-AA63-618337455F76}"/>
              </a:ext>
            </a:extLst>
          </p:cNvPr>
          <p:cNvSpPr/>
          <p:nvPr userDrawn="1"/>
        </p:nvSpPr>
        <p:spPr>
          <a:xfrm>
            <a:off x="914400" y="2806700"/>
            <a:ext cx="10363200" cy="1798638"/>
          </a:xfrm>
          <a:prstGeom prst="rect">
            <a:avLst/>
          </a:prstGeom>
        </p:spPr>
        <p:txBody>
          <a:bodyPr>
            <a:spAutoFit/>
          </a:bodyPr>
          <a:lstStyle/>
          <a:p>
            <a:pPr algn="ctr" fontAlgn="auto">
              <a:lnSpc>
                <a:spcPct val="90000"/>
              </a:lnSpc>
              <a:spcBef>
                <a:spcPts val="0"/>
              </a:spcBef>
              <a:spcAft>
                <a:spcPts val="1200"/>
              </a:spcAft>
              <a:defRPr/>
            </a:pPr>
            <a:r>
              <a:rPr lang="en-US" sz="2800" b="1" dirty="0">
                <a:solidFill>
                  <a:schemeClr val="bg1"/>
                </a:solidFill>
                <a:effectLst>
                  <a:outerShdw blurRad="38100" dist="38100" dir="2700000" algn="tl">
                    <a:srgbClr val="000000">
                      <a:alpha val="43137"/>
                    </a:srgbClr>
                  </a:outerShdw>
                </a:effectLst>
                <a:latin typeface="+mj-lt"/>
                <a:ea typeface="Verdana" pitchFamily="34" charset="0"/>
                <a:cs typeface="Verdana" pitchFamily="34" charset="0"/>
              </a:rPr>
              <a:t>and</a:t>
            </a:r>
          </a:p>
          <a:p>
            <a:pPr algn="ctr" fontAlgn="auto">
              <a:lnSpc>
                <a:spcPct val="90000"/>
              </a:lnSpc>
              <a:spcBef>
                <a:spcPts val="0"/>
              </a:spcBef>
              <a:spcAft>
                <a:spcPts val="0"/>
              </a:spcAft>
              <a:defRPr/>
            </a:pPr>
            <a:r>
              <a:rPr lang="en-US" sz="2800" b="1" dirty="0">
                <a:solidFill>
                  <a:schemeClr val="bg1"/>
                </a:solidFill>
                <a:effectLst>
                  <a:outerShdw blurRad="38100" dist="38100" dir="2700000" algn="tl">
                    <a:srgbClr val="000000">
                      <a:alpha val="43137"/>
                    </a:srgbClr>
                  </a:outerShdw>
                </a:effectLst>
                <a:latin typeface="+mj-lt"/>
                <a:ea typeface="Verdana" pitchFamily="34" charset="0"/>
                <a:cs typeface="Verdana" pitchFamily="34" charset="0"/>
              </a:rPr>
              <a:t>Concurrent Substantial Change </a:t>
            </a:r>
          </a:p>
          <a:p>
            <a:pPr algn="ctr" fontAlgn="auto">
              <a:lnSpc>
                <a:spcPct val="90000"/>
              </a:lnSpc>
              <a:spcBef>
                <a:spcPts val="0"/>
              </a:spcBef>
              <a:spcAft>
                <a:spcPts val="0"/>
              </a:spcAft>
              <a:defRPr/>
            </a:pPr>
            <a:r>
              <a:rPr lang="en-US" sz="2800" b="1" dirty="0">
                <a:solidFill>
                  <a:schemeClr val="bg1"/>
                </a:solidFill>
                <a:effectLst>
                  <a:outerShdw blurRad="38100" dist="38100" dir="2700000" algn="tl">
                    <a:srgbClr val="000000">
                      <a:alpha val="43137"/>
                    </a:srgbClr>
                  </a:outerShdw>
                </a:effectLst>
                <a:latin typeface="+mj-lt"/>
                <a:ea typeface="Verdana" pitchFamily="34" charset="0"/>
                <a:cs typeface="Verdana" pitchFamily="34" charset="0"/>
              </a:rPr>
              <a:t>or </a:t>
            </a:r>
          </a:p>
          <a:p>
            <a:pPr algn="ctr" fontAlgn="auto">
              <a:lnSpc>
                <a:spcPct val="90000"/>
              </a:lnSpc>
              <a:spcBef>
                <a:spcPts val="0"/>
              </a:spcBef>
              <a:spcAft>
                <a:spcPts val="0"/>
              </a:spcAft>
              <a:defRPr/>
            </a:pPr>
            <a:r>
              <a:rPr lang="en-US" sz="2800" b="1" dirty="0">
                <a:solidFill>
                  <a:schemeClr val="bg1"/>
                </a:solidFill>
                <a:effectLst>
                  <a:outerShdw blurRad="38100" dist="38100" dir="2700000" algn="tl">
                    <a:srgbClr val="000000">
                      <a:alpha val="43137"/>
                    </a:srgbClr>
                  </a:outerShdw>
                </a:effectLst>
                <a:latin typeface="+mj-lt"/>
                <a:ea typeface="Verdana" pitchFamily="34" charset="0"/>
                <a:cs typeface="Verdana" pitchFamily="34" charset="0"/>
              </a:rPr>
              <a:t>Rezoning Requests</a:t>
            </a:r>
          </a:p>
        </p:txBody>
      </p:sp>
      <p:sp>
        <p:nvSpPr>
          <p:cNvPr id="5" name="Title 1"/>
          <p:cNvSpPr>
            <a:spLocks noGrp="1"/>
          </p:cNvSpPr>
          <p:nvPr>
            <p:ph type="ctrTitle"/>
          </p:nvPr>
        </p:nvSpPr>
        <p:spPr>
          <a:xfrm>
            <a:off x="914400" y="2057400"/>
            <a:ext cx="10363200" cy="762000"/>
          </a:xfrm>
        </p:spPr>
        <p:txBody>
          <a:bodyPr>
            <a:noAutofit/>
          </a:bodyPr>
          <a:lstStyle>
            <a:lvl1pPr algn="ctr">
              <a:defRPr sz="4400" baseline="0">
                <a:solidFill>
                  <a:schemeClr val="bg1"/>
                </a:solidFill>
                <a:latin typeface="+mj-lt"/>
              </a:defRPr>
            </a:lvl1pPr>
          </a:lstStyle>
          <a:p>
            <a:r>
              <a:rPr lang="en-US"/>
              <a:t>Click to edit Master title style</a:t>
            </a:r>
            <a:endParaRPr lang="en-US" dirty="0"/>
          </a:p>
        </p:txBody>
      </p:sp>
      <p:sp>
        <p:nvSpPr>
          <p:cNvPr id="7" name="Text Placeholder 11"/>
          <p:cNvSpPr>
            <a:spLocks noGrp="1"/>
          </p:cNvSpPr>
          <p:nvPr>
            <p:ph type="body" sz="quarter" idx="10"/>
          </p:nvPr>
        </p:nvSpPr>
        <p:spPr>
          <a:xfrm>
            <a:off x="3708400" y="5638800"/>
            <a:ext cx="4775200" cy="457200"/>
          </a:xfrm>
        </p:spPr>
        <p:txBody>
          <a:bodyPr>
            <a:noAutofit/>
          </a:bodyPr>
          <a:lstStyle>
            <a:lvl1pPr algn="ctr">
              <a:buNone/>
              <a:defRPr sz="3200">
                <a:latin typeface="+mj-lt"/>
              </a:defRPr>
            </a:lvl1pPr>
          </a:lstStyle>
          <a:p>
            <a:pPr lvl="0"/>
            <a:r>
              <a:rPr lang="en-US"/>
              <a:t>Click to edit Master text styles</a:t>
            </a:r>
          </a:p>
        </p:txBody>
      </p:sp>
      <p:sp>
        <p:nvSpPr>
          <p:cNvPr id="9" name="Text Placeholder 14"/>
          <p:cNvSpPr>
            <a:spLocks noGrp="1"/>
          </p:cNvSpPr>
          <p:nvPr>
            <p:ph type="body" sz="quarter" idx="11"/>
          </p:nvPr>
        </p:nvSpPr>
        <p:spPr>
          <a:xfrm>
            <a:off x="914400" y="4648200"/>
            <a:ext cx="10363200" cy="762000"/>
          </a:xfrm>
        </p:spPr>
        <p:txBody>
          <a:bodyPr>
            <a:noAutofit/>
          </a:bodyPr>
          <a:lstStyle>
            <a:lvl1pPr algn="ctr">
              <a:buNone/>
              <a:defRPr sz="4000" i="1" baseline="0">
                <a:solidFill>
                  <a:srgbClr val="FFE646"/>
                </a:solidFill>
                <a:effectLst>
                  <a:outerShdw blurRad="38100" dist="38100" dir="2700000" algn="tl">
                    <a:srgbClr val="000000">
                      <a:alpha val="43137"/>
                    </a:srgbClr>
                  </a:outerShdw>
                </a:effectLst>
                <a:latin typeface="+mj-lt"/>
              </a:defRPr>
            </a:lvl1pPr>
          </a:lstStyle>
          <a:p>
            <a:pPr lvl="0"/>
            <a:r>
              <a:rPr lang="en-US"/>
              <a:t>Click to edit Master text styles</a:t>
            </a:r>
          </a:p>
        </p:txBody>
      </p:sp>
    </p:spTree>
    <p:extLst>
      <p:ext uri="{BB962C8B-B14F-4D97-AF65-F5344CB8AC3E}">
        <p14:creationId xmlns:p14="http://schemas.microsoft.com/office/powerpoint/2010/main" val="19512359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mendment Process Summary">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E915FA6-4684-459B-95EB-4AACDC1DB083}"/>
              </a:ext>
            </a:extLst>
          </p:cNvPr>
          <p:cNvSpPr txBox="1">
            <a:spLocks noChangeArrowheads="1"/>
          </p:cNvSpPr>
          <p:nvPr userDrawn="1"/>
        </p:nvSpPr>
        <p:spPr bwMode="auto">
          <a:xfrm>
            <a:off x="304800" y="1371600"/>
            <a:ext cx="11379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ts val="600"/>
              </a:spcBef>
              <a:buClr>
                <a:schemeClr val="bg1"/>
              </a:buClr>
              <a:buFont typeface="Wingdings" panose="05000000000000000000" pitchFamily="2" charset="2"/>
              <a:buChar char="§"/>
              <a:defRPr/>
            </a:pPr>
            <a:r>
              <a:rPr lang="en-US" altLang="en-US" sz="3200" b="1">
                <a:solidFill>
                  <a:schemeClr val="bg1"/>
                </a:solidFill>
                <a:ea typeface="Verdana" panose="020B0604030504040204" pitchFamily="34" charset="0"/>
                <a:cs typeface="Verdana" panose="020B0604030504040204" pitchFamily="34" charset="0"/>
              </a:rPr>
              <a:t>Transmittal public hearings</a:t>
            </a:r>
          </a:p>
        </p:txBody>
      </p:sp>
      <p:sp>
        <p:nvSpPr>
          <p:cNvPr id="7" name="TextBox 6">
            <a:extLst>
              <a:ext uri="{FF2B5EF4-FFF2-40B4-BE49-F238E27FC236}">
                <a16:creationId xmlns:a16="http://schemas.microsoft.com/office/drawing/2014/main" id="{F787598F-4FD2-4470-9C6B-F0D56D5C94A8}"/>
              </a:ext>
            </a:extLst>
          </p:cNvPr>
          <p:cNvSpPr txBox="1">
            <a:spLocks noChangeArrowheads="1"/>
          </p:cNvSpPr>
          <p:nvPr userDrawn="1"/>
        </p:nvSpPr>
        <p:spPr bwMode="auto">
          <a:xfrm>
            <a:off x="304800" y="3124200"/>
            <a:ext cx="11379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ts val="600"/>
              </a:spcBef>
              <a:buClr>
                <a:schemeClr val="bg1"/>
              </a:buClr>
              <a:buFont typeface="Wingdings" panose="05000000000000000000" pitchFamily="2" charset="2"/>
              <a:buChar char="§"/>
              <a:defRPr/>
            </a:pPr>
            <a:r>
              <a:rPr lang="en-US" altLang="en-US" sz="3200" b="1">
                <a:solidFill>
                  <a:schemeClr val="bg1"/>
                </a:solidFill>
                <a:ea typeface="Verdana" panose="020B0604030504040204" pitchFamily="34" charset="0"/>
                <a:cs typeface="Verdana" panose="020B0604030504040204" pitchFamily="34" charset="0"/>
              </a:rPr>
              <a:t>State and regional agency review</a:t>
            </a:r>
          </a:p>
        </p:txBody>
      </p:sp>
      <p:sp>
        <p:nvSpPr>
          <p:cNvPr id="8" name="TextBox 7">
            <a:extLst>
              <a:ext uri="{FF2B5EF4-FFF2-40B4-BE49-F238E27FC236}">
                <a16:creationId xmlns:a16="http://schemas.microsoft.com/office/drawing/2014/main" id="{0D13EBC8-0DFC-425B-AF74-2702CE8B89F9}"/>
              </a:ext>
            </a:extLst>
          </p:cNvPr>
          <p:cNvSpPr txBox="1">
            <a:spLocks noChangeArrowheads="1"/>
          </p:cNvSpPr>
          <p:nvPr userDrawn="1"/>
        </p:nvSpPr>
        <p:spPr bwMode="auto">
          <a:xfrm>
            <a:off x="304800" y="4876800"/>
            <a:ext cx="11379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ts val="600"/>
              </a:spcBef>
              <a:buClr>
                <a:schemeClr val="bg1"/>
              </a:buClr>
              <a:buFont typeface="Wingdings" panose="05000000000000000000" pitchFamily="2" charset="2"/>
              <a:buChar char="§"/>
              <a:defRPr/>
            </a:pPr>
            <a:r>
              <a:rPr lang="en-US" altLang="en-US" sz="3200" b="1">
                <a:solidFill>
                  <a:schemeClr val="bg1"/>
                </a:solidFill>
                <a:ea typeface="Verdana" panose="020B0604030504040204" pitchFamily="34" charset="0"/>
                <a:cs typeface="Verdana" panose="020B0604030504040204" pitchFamily="34" charset="0"/>
              </a:rPr>
              <a:t>Adoption public hearings</a:t>
            </a:r>
          </a:p>
        </p:txBody>
      </p:sp>
      <p:sp>
        <p:nvSpPr>
          <p:cNvPr id="2" name="Title 1"/>
          <p:cNvSpPr>
            <a:spLocks noGrp="1"/>
          </p:cNvSpPr>
          <p:nvPr>
            <p:ph type="title"/>
          </p:nvPr>
        </p:nvSpPr>
        <p:spPr/>
        <p:txBody>
          <a:bodyPr/>
          <a:lstStyle>
            <a:lvl1pPr>
              <a:defRPr baseline="0">
                <a:latin typeface="+mj-lt"/>
              </a:defRPr>
            </a:lvl1pPr>
          </a:lstStyle>
          <a:p>
            <a:r>
              <a:rPr lang="en-US"/>
              <a:t>Click to edit Master title style</a:t>
            </a:r>
            <a:endParaRPr lang="en-US" dirty="0"/>
          </a:p>
        </p:txBody>
      </p:sp>
      <p:sp>
        <p:nvSpPr>
          <p:cNvPr id="14" name="Text Placeholder 13"/>
          <p:cNvSpPr>
            <a:spLocks noGrp="1"/>
          </p:cNvSpPr>
          <p:nvPr>
            <p:ph type="body" sz="quarter" idx="10"/>
          </p:nvPr>
        </p:nvSpPr>
        <p:spPr>
          <a:xfrm>
            <a:off x="711200" y="3733800"/>
            <a:ext cx="10972800" cy="1143000"/>
          </a:xfrm>
        </p:spPr>
        <p:txBody>
          <a:bodyPr>
            <a:normAutofit/>
          </a:bodyPr>
          <a:lstStyle>
            <a:lvl1pPr>
              <a:buFont typeface="Arial" pitchFamily="34" charset="0"/>
              <a:buNone/>
              <a:defRPr lang="en-US" sz="2800" b="1" kern="1200" dirty="0" smtClean="0">
                <a:solidFill>
                  <a:schemeClr val="bg1"/>
                </a:solidFill>
                <a:latin typeface="+mj-lt"/>
                <a:ea typeface="Verdana" pitchFamily="34" charset="0"/>
                <a:cs typeface="Verdana" pitchFamily="34" charset="0"/>
              </a:defRPr>
            </a:lvl1pPr>
            <a:lvl2pPr>
              <a:defRPr lang="en-US" sz="2800" b="1" kern="1200" baseline="0" dirty="0" smtClean="0">
                <a:solidFill>
                  <a:schemeClr val="bg1"/>
                </a:solidFill>
                <a:latin typeface="+mj-lt"/>
                <a:ea typeface="Verdana" pitchFamily="34" charset="0"/>
                <a:cs typeface="Verdana" pitchFamily="34" charset="0"/>
              </a:defRPr>
            </a:lvl2pPr>
          </a:lstStyle>
          <a:p>
            <a:pPr lvl="0"/>
            <a:r>
              <a:rPr lang="en-US"/>
              <a:t>Click to edit Master text styles</a:t>
            </a:r>
          </a:p>
        </p:txBody>
      </p:sp>
      <p:sp>
        <p:nvSpPr>
          <p:cNvPr id="16" name="Text Placeholder 15"/>
          <p:cNvSpPr>
            <a:spLocks noGrp="1"/>
          </p:cNvSpPr>
          <p:nvPr>
            <p:ph type="body" sz="quarter" idx="11"/>
          </p:nvPr>
        </p:nvSpPr>
        <p:spPr>
          <a:xfrm>
            <a:off x="711200" y="5486400"/>
            <a:ext cx="10972800" cy="1143000"/>
          </a:xfrm>
        </p:spPr>
        <p:txBody>
          <a:bodyPr>
            <a:normAutofit/>
          </a:bodyPr>
          <a:lstStyle>
            <a:lvl1pPr>
              <a:buFont typeface="Arial" pitchFamily="34" charset="0"/>
              <a:buNone/>
              <a:defRPr lang="en-US" sz="2800" b="1" kern="1200" dirty="0" smtClean="0">
                <a:solidFill>
                  <a:schemeClr val="bg1"/>
                </a:solidFill>
                <a:latin typeface="+mj-lt"/>
                <a:ea typeface="Verdana" pitchFamily="34" charset="0"/>
                <a:cs typeface="Verdana" pitchFamily="34" charset="0"/>
              </a:defRPr>
            </a:lvl1pPr>
            <a:lvl2pPr>
              <a:defRPr lang="en-US" sz="2800" b="1" kern="1200" dirty="0" smtClean="0">
                <a:solidFill>
                  <a:schemeClr val="bg1"/>
                </a:solidFill>
                <a:latin typeface="+mj-lt"/>
                <a:ea typeface="Verdana" pitchFamily="34" charset="0"/>
                <a:cs typeface="Verdana" pitchFamily="34" charset="0"/>
              </a:defRPr>
            </a:lvl2pPr>
          </a:lstStyle>
          <a:p>
            <a:pPr lvl="0"/>
            <a:r>
              <a:rPr lang="en-US"/>
              <a:t>Click to edit Master text styles</a:t>
            </a:r>
          </a:p>
        </p:txBody>
      </p:sp>
      <p:sp>
        <p:nvSpPr>
          <p:cNvPr id="20" name="Content Placeholder 19"/>
          <p:cNvSpPr>
            <a:spLocks noGrp="1"/>
          </p:cNvSpPr>
          <p:nvPr>
            <p:ph sz="quarter" idx="12"/>
          </p:nvPr>
        </p:nvSpPr>
        <p:spPr>
          <a:xfrm>
            <a:off x="711200" y="1905000"/>
            <a:ext cx="10972800" cy="1143000"/>
          </a:xfrm>
        </p:spPr>
        <p:txBody>
          <a:bodyPr>
            <a:normAutofit/>
          </a:bodyPr>
          <a:lstStyle>
            <a:lvl1pPr marL="0" indent="0">
              <a:buFont typeface="Arial" pitchFamily="34" charset="0"/>
              <a:buNone/>
              <a:defRPr lang="en-US" sz="2800" b="1" kern="1200" dirty="0" smtClean="0">
                <a:solidFill>
                  <a:schemeClr val="bg1"/>
                </a:solidFill>
                <a:latin typeface="+mj-lt"/>
                <a:ea typeface="Verdana" pitchFamily="34" charset="0"/>
                <a:cs typeface="Verdana" pitchFamily="34" charset="0"/>
              </a:defRPr>
            </a:lvl1pPr>
            <a:lvl2pPr marL="0" indent="0">
              <a:buFont typeface="Arial" pitchFamily="34" charset="0"/>
              <a:buNone/>
              <a:defRPr lang="en-US" sz="2800" b="1" kern="1200" baseline="0" dirty="0" smtClean="0">
                <a:solidFill>
                  <a:schemeClr val="bg1"/>
                </a:solidFill>
                <a:latin typeface="+mj-lt"/>
                <a:ea typeface="Verdana" pitchFamily="34" charset="0"/>
                <a:cs typeface="Verdana" pitchFamily="34" charset="0"/>
              </a:defRPr>
            </a:lvl2pPr>
          </a:lstStyle>
          <a:p>
            <a:pPr lvl="0"/>
            <a:r>
              <a:rPr lang="en-US"/>
              <a:t>Click to edit Master text styles</a:t>
            </a:r>
          </a:p>
        </p:txBody>
      </p:sp>
    </p:spTree>
    <p:extLst>
      <p:ext uri="{BB962C8B-B14F-4D97-AF65-F5344CB8AC3E}">
        <p14:creationId xmlns:p14="http://schemas.microsoft.com/office/powerpoint/2010/main" val="33187688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P Case Overvie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5221853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P Map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a:t>Click to edit Master title style</a:t>
            </a:r>
            <a:endParaRPr lang="en-US" dirty="0"/>
          </a:p>
        </p:txBody>
      </p:sp>
      <p:sp>
        <p:nvSpPr>
          <p:cNvPr id="3" name="Text Placeholder 11"/>
          <p:cNvSpPr>
            <a:spLocks noGrp="1"/>
          </p:cNvSpPr>
          <p:nvPr>
            <p:ph type="body" sz="quarter" idx="10"/>
          </p:nvPr>
        </p:nvSpPr>
        <p:spPr>
          <a:xfrm>
            <a:off x="203200" y="1219200"/>
            <a:ext cx="7924800" cy="457200"/>
          </a:xfrm>
        </p:spPr>
        <p:txBody>
          <a:bodyPr>
            <a:noAutofit/>
          </a:bodyPr>
          <a:lstStyle>
            <a:lvl1pPr algn="l">
              <a:buNone/>
              <a:defRPr sz="3200" baseline="0">
                <a:latin typeface="+mj-lt"/>
              </a:defRPr>
            </a:lvl1pPr>
          </a:lstStyle>
          <a:p>
            <a:pPr lvl="0"/>
            <a:r>
              <a:rPr lang="en-US"/>
              <a:t>Click to edit Master text styles</a:t>
            </a:r>
          </a:p>
        </p:txBody>
      </p:sp>
      <p:sp>
        <p:nvSpPr>
          <p:cNvPr id="4" name="Picture Placeholder 2"/>
          <p:cNvSpPr>
            <a:spLocks noGrp="1"/>
          </p:cNvSpPr>
          <p:nvPr>
            <p:ph type="pic" idx="11"/>
          </p:nvPr>
        </p:nvSpPr>
        <p:spPr>
          <a:xfrm>
            <a:off x="203200" y="1828800"/>
            <a:ext cx="11785600" cy="4876800"/>
          </a:xfrm>
        </p:spPr>
        <p:txBody>
          <a:bodyPr rtlCol="0">
            <a:noAutofit/>
          </a:bodyPr>
          <a:lstStyle>
            <a:lvl1pPr marL="0" indent="0">
              <a:buNone/>
              <a:defRPr sz="2800">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Tree>
    <p:extLst>
      <p:ext uri="{BB962C8B-B14F-4D97-AF65-F5344CB8AC3E}">
        <p14:creationId xmlns:p14="http://schemas.microsoft.com/office/powerpoint/2010/main" val="11123410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P Action Requeste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3488FD37-5E41-48A1-9D5F-E259417251E8}"/>
              </a:ext>
            </a:extLst>
          </p:cNvPr>
          <p:cNvCxnSpPr/>
          <p:nvPr userDrawn="1"/>
        </p:nvCxnSpPr>
        <p:spPr>
          <a:xfrm>
            <a:off x="203200" y="2057400"/>
            <a:ext cx="1168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atin typeface="+mj-lt"/>
              </a:defRPr>
            </a:lvl1pPr>
          </a:lstStyle>
          <a:p>
            <a:r>
              <a:rPr lang="en-US"/>
              <a:t>Click to edit Master title style</a:t>
            </a:r>
            <a:endParaRPr lang="en-US" dirty="0"/>
          </a:p>
        </p:txBody>
      </p:sp>
      <p:sp>
        <p:nvSpPr>
          <p:cNvPr id="3" name="Text Placeholder 11"/>
          <p:cNvSpPr>
            <a:spLocks noGrp="1"/>
          </p:cNvSpPr>
          <p:nvPr>
            <p:ph type="body" sz="quarter" idx="10"/>
          </p:nvPr>
        </p:nvSpPr>
        <p:spPr>
          <a:xfrm>
            <a:off x="203200" y="1219200"/>
            <a:ext cx="7924800" cy="838200"/>
          </a:xfrm>
        </p:spPr>
        <p:txBody>
          <a:bodyPr>
            <a:noAutofit/>
          </a:bodyPr>
          <a:lstStyle>
            <a:lvl1pPr algn="l">
              <a:spcBef>
                <a:spcPts val="0"/>
              </a:spcBef>
              <a:buNone/>
              <a:defRPr sz="2400" baseline="0">
                <a:latin typeface="+mj-lt"/>
              </a:defRPr>
            </a:lvl1pPr>
          </a:lstStyle>
          <a:p>
            <a:pPr lvl="0"/>
            <a:r>
              <a:rPr lang="en-US"/>
              <a:t>Click to edit Master text styles</a:t>
            </a:r>
          </a:p>
        </p:txBody>
      </p:sp>
      <p:sp>
        <p:nvSpPr>
          <p:cNvPr id="6" name="Text Placeholder 11"/>
          <p:cNvSpPr>
            <a:spLocks noGrp="1"/>
          </p:cNvSpPr>
          <p:nvPr>
            <p:ph type="body" sz="quarter" idx="11"/>
          </p:nvPr>
        </p:nvSpPr>
        <p:spPr>
          <a:xfrm>
            <a:off x="203200" y="2133600"/>
            <a:ext cx="7924800" cy="609600"/>
          </a:xfrm>
        </p:spPr>
        <p:txBody>
          <a:bodyPr>
            <a:noAutofit/>
          </a:bodyPr>
          <a:lstStyle>
            <a:lvl1pPr algn="l">
              <a:spcBef>
                <a:spcPts val="0"/>
              </a:spcBef>
              <a:buNone/>
              <a:defRPr sz="3600" baseline="0">
                <a:solidFill>
                  <a:srgbClr val="FFE646"/>
                </a:solidFill>
                <a:latin typeface="Century Gothic" pitchFamily="34" charset="0"/>
              </a:defRPr>
            </a:lvl1pPr>
          </a:lstStyle>
          <a:p>
            <a:pPr lvl="0"/>
            <a:r>
              <a:rPr lang="en-US"/>
              <a:t>Click to edit Master text styles</a:t>
            </a:r>
          </a:p>
        </p:txBody>
      </p:sp>
      <p:sp>
        <p:nvSpPr>
          <p:cNvPr id="7" name="Content Placeholder 2"/>
          <p:cNvSpPr>
            <a:spLocks noGrp="1"/>
          </p:cNvSpPr>
          <p:nvPr>
            <p:ph idx="1"/>
          </p:nvPr>
        </p:nvSpPr>
        <p:spPr>
          <a:xfrm>
            <a:off x="203200" y="2819400"/>
            <a:ext cx="11785600" cy="3581400"/>
          </a:xfrm>
        </p:spPr>
        <p:txBody>
          <a:bodyPr>
            <a:noAutofit/>
          </a:bodyPr>
          <a:lstStyle>
            <a:lvl1pPr>
              <a:buClr>
                <a:srgbClr val="FFE646"/>
              </a:buCl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p:txBody>
      </p:sp>
    </p:spTree>
    <p:extLst>
      <p:ext uri="{BB962C8B-B14F-4D97-AF65-F5344CB8AC3E}">
        <p14:creationId xmlns:p14="http://schemas.microsoft.com/office/powerpoint/2010/main" val="146233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egular cycle ordinanc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81938D-C435-434C-8D5F-79265C94E62B}"/>
              </a:ext>
            </a:extLst>
          </p:cNvPr>
          <p:cNvSpPr txBox="1"/>
          <p:nvPr userDrawn="1"/>
        </p:nvSpPr>
        <p:spPr>
          <a:xfrm>
            <a:off x="1474788" y="274638"/>
            <a:ext cx="10566400" cy="708025"/>
          </a:xfrm>
          <a:prstGeom prst="rect">
            <a:avLst/>
          </a:prstGeom>
          <a:noFill/>
        </p:spPr>
        <p:txBody>
          <a:bodyPr>
            <a:spAutoFit/>
          </a:bodyPr>
          <a:lstStyle/>
          <a:p>
            <a:pPr eaLnBrk="1" fontAlgn="auto" hangingPunct="1">
              <a:spcBef>
                <a:spcPts val="0"/>
              </a:spcBef>
              <a:spcAft>
                <a:spcPts val="0"/>
              </a:spcAft>
              <a:defRPr/>
            </a:pPr>
            <a:r>
              <a:rPr lang="en-US" sz="4000" b="1" dirty="0">
                <a:solidFill>
                  <a:srgbClr val="FFE646"/>
                </a:solidFill>
                <a:effectLst>
                  <a:outerShdw blurRad="38100" dist="38100" dir="2700000" algn="tl">
                    <a:srgbClr val="000000">
                      <a:alpha val="43137"/>
                    </a:srgbClr>
                  </a:outerShdw>
                </a:effectLst>
                <a:latin typeface="+mj-lt"/>
                <a:cs typeface="+mn-cs"/>
              </a:rPr>
              <a:t>Regular Cycle Ordinance</a:t>
            </a:r>
          </a:p>
        </p:txBody>
      </p:sp>
      <p:sp>
        <p:nvSpPr>
          <p:cNvPr id="3" name="TextBox 2">
            <a:extLst>
              <a:ext uri="{FF2B5EF4-FFF2-40B4-BE49-F238E27FC236}">
                <a16:creationId xmlns:a16="http://schemas.microsoft.com/office/drawing/2014/main" id="{4DD98B90-2F65-4D1A-A012-915CCC1D09A2}"/>
              </a:ext>
            </a:extLst>
          </p:cNvPr>
          <p:cNvSpPr txBox="1">
            <a:spLocks noChangeArrowheads="1"/>
          </p:cNvSpPr>
          <p:nvPr userDrawn="1"/>
        </p:nvSpPr>
        <p:spPr bwMode="auto">
          <a:xfrm>
            <a:off x="304800" y="1962150"/>
            <a:ext cx="104648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3200" b="1">
                <a:solidFill>
                  <a:schemeClr val="bg1"/>
                </a:solidFill>
              </a:rPr>
              <a:t>Make of finding of consistency with the Comprehensive Plan, determine that the amendments are in compliance, and adopt an Ordinance, consistent with today’s actions, approving the proposed Future Land Use Map and text amendments.</a:t>
            </a:r>
            <a:endParaRPr lang="en-US" altLang="en-US" sz="3200">
              <a:solidFill>
                <a:schemeClr val="bg1"/>
              </a:solidFill>
            </a:endParaRPr>
          </a:p>
          <a:p>
            <a:pPr eaLnBrk="1" hangingPunct="1">
              <a:defRPr/>
            </a:pPr>
            <a:r>
              <a:rPr lang="en-US" altLang="en-US"/>
              <a:t> </a:t>
            </a:r>
          </a:p>
          <a:p>
            <a:pPr eaLnBrk="1" hangingPunct="1">
              <a:defRPr/>
            </a:pPr>
            <a:endParaRPr lang="en-US" altLang="en-US"/>
          </a:p>
        </p:txBody>
      </p:sp>
      <p:sp>
        <p:nvSpPr>
          <p:cNvPr id="4" name="TextBox 3">
            <a:extLst>
              <a:ext uri="{FF2B5EF4-FFF2-40B4-BE49-F238E27FC236}">
                <a16:creationId xmlns:a16="http://schemas.microsoft.com/office/drawing/2014/main" id="{D9E1718D-F589-4145-983A-748B65CD1AB4}"/>
              </a:ext>
            </a:extLst>
          </p:cNvPr>
          <p:cNvSpPr txBox="1">
            <a:spLocks noChangeArrowheads="1"/>
          </p:cNvSpPr>
          <p:nvPr userDrawn="1"/>
        </p:nvSpPr>
        <p:spPr bwMode="auto">
          <a:xfrm>
            <a:off x="304800" y="1371600"/>
            <a:ext cx="10464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3200" b="1">
                <a:solidFill>
                  <a:srgbClr val="FFE646"/>
                </a:solidFill>
              </a:rPr>
              <a:t>Action Requested </a:t>
            </a:r>
            <a:endParaRPr lang="en-US" altLang="en-US" sz="3200">
              <a:solidFill>
                <a:srgbClr val="FFE646"/>
              </a:solidFill>
            </a:endParaRPr>
          </a:p>
        </p:txBody>
      </p:sp>
    </p:spTree>
    <p:extLst>
      <p:ext uri="{BB962C8B-B14F-4D97-AF65-F5344CB8AC3E}">
        <p14:creationId xmlns:p14="http://schemas.microsoft.com/office/powerpoint/2010/main" val="29149550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mall scale ordinanc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7EEF8C-CC6C-4D60-B615-B1D3E4DD17FC}"/>
              </a:ext>
            </a:extLst>
          </p:cNvPr>
          <p:cNvSpPr txBox="1"/>
          <p:nvPr userDrawn="1"/>
        </p:nvSpPr>
        <p:spPr>
          <a:xfrm>
            <a:off x="1474788" y="274638"/>
            <a:ext cx="10566400" cy="708025"/>
          </a:xfrm>
          <a:prstGeom prst="rect">
            <a:avLst/>
          </a:prstGeom>
          <a:noFill/>
        </p:spPr>
        <p:txBody>
          <a:bodyPr>
            <a:spAutoFit/>
          </a:bodyPr>
          <a:lstStyle/>
          <a:p>
            <a:pPr eaLnBrk="1" fontAlgn="auto" hangingPunct="1">
              <a:spcBef>
                <a:spcPts val="0"/>
              </a:spcBef>
              <a:spcAft>
                <a:spcPts val="0"/>
              </a:spcAft>
              <a:defRPr/>
            </a:pPr>
            <a:r>
              <a:rPr lang="en-US" sz="4000" b="1" dirty="0">
                <a:solidFill>
                  <a:srgbClr val="FFE646"/>
                </a:solidFill>
                <a:effectLst>
                  <a:outerShdw blurRad="38100" dist="38100" dir="2700000" algn="tl">
                    <a:srgbClr val="000000">
                      <a:alpha val="43137"/>
                    </a:srgbClr>
                  </a:outerShdw>
                </a:effectLst>
                <a:latin typeface="+mj-lt"/>
                <a:cs typeface="+mn-cs"/>
              </a:rPr>
              <a:t>Small Scale Ordinance</a:t>
            </a:r>
          </a:p>
        </p:txBody>
      </p:sp>
      <p:sp>
        <p:nvSpPr>
          <p:cNvPr id="3" name="TextBox 2">
            <a:extLst>
              <a:ext uri="{FF2B5EF4-FFF2-40B4-BE49-F238E27FC236}">
                <a16:creationId xmlns:a16="http://schemas.microsoft.com/office/drawing/2014/main" id="{3E396817-67FE-4892-A508-89C27F379656}"/>
              </a:ext>
            </a:extLst>
          </p:cNvPr>
          <p:cNvSpPr txBox="1">
            <a:spLocks noChangeArrowheads="1"/>
          </p:cNvSpPr>
          <p:nvPr userDrawn="1"/>
        </p:nvSpPr>
        <p:spPr bwMode="auto">
          <a:xfrm>
            <a:off x="304800" y="1962150"/>
            <a:ext cx="10464800"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3200" b="1">
                <a:solidFill>
                  <a:schemeClr val="bg1"/>
                </a:solidFill>
              </a:rPr>
              <a:t>Make of finding of consistency with the Comprehensive Plan, determine that the amendments are in compliance, and adopt an Ordinance, consistent with today’s actions, approving the proposed Future Land Use Map amendments.</a:t>
            </a:r>
            <a:endParaRPr lang="en-US" altLang="en-US" sz="3200">
              <a:solidFill>
                <a:schemeClr val="bg1"/>
              </a:solidFill>
            </a:endParaRPr>
          </a:p>
          <a:p>
            <a:pPr eaLnBrk="1" hangingPunct="1">
              <a:defRPr/>
            </a:pPr>
            <a:r>
              <a:rPr lang="en-US" altLang="en-US"/>
              <a:t> </a:t>
            </a:r>
          </a:p>
          <a:p>
            <a:pPr eaLnBrk="1" hangingPunct="1">
              <a:defRPr/>
            </a:pPr>
            <a:endParaRPr lang="en-US" altLang="en-US"/>
          </a:p>
        </p:txBody>
      </p:sp>
      <p:sp>
        <p:nvSpPr>
          <p:cNvPr id="4" name="TextBox 3">
            <a:extLst>
              <a:ext uri="{FF2B5EF4-FFF2-40B4-BE49-F238E27FC236}">
                <a16:creationId xmlns:a16="http://schemas.microsoft.com/office/drawing/2014/main" id="{BF36199C-96D9-4C45-ACAB-14CBFD2BD815}"/>
              </a:ext>
            </a:extLst>
          </p:cNvPr>
          <p:cNvSpPr txBox="1">
            <a:spLocks noChangeArrowheads="1"/>
          </p:cNvSpPr>
          <p:nvPr userDrawn="1"/>
        </p:nvSpPr>
        <p:spPr bwMode="auto">
          <a:xfrm>
            <a:off x="304800" y="1371600"/>
            <a:ext cx="10464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3200" b="1">
                <a:solidFill>
                  <a:srgbClr val="FFE646"/>
                </a:solidFill>
              </a:rPr>
              <a:t>Action Requested </a:t>
            </a:r>
            <a:endParaRPr lang="en-US" altLang="en-US" sz="3200">
              <a:solidFill>
                <a:srgbClr val="FFE646"/>
              </a:solidFill>
            </a:endParaRPr>
          </a:p>
        </p:txBody>
      </p:sp>
    </p:spTree>
    <p:extLst>
      <p:ext uri="{BB962C8B-B14F-4D97-AF65-F5344CB8AC3E}">
        <p14:creationId xmlns:p14="http://schemas.microsoft.com/office/powerpoint/2010/main" val="25087374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33F9C-9CC8-92B2-8A3C-55440A2C6B4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2335131-19D4-249E-6722-90E670A9C0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0C5C643-41F4-075B-CD57-CFE81C835D7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ED88C65-B1D4-181D-453D-B568C9244E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1389EE-0162-E0E4-1AD8-5D3DBC060F74}"/>
              </a:ext>
            </a:extLst>
          </p:cNvPr>
          <p:cNvSpPr>
            <a:spLocks noGrp="1"/>
          </p:cNvSpPr>
          <p:nvPr>
            <p:ph type="sldNum" sz="quarter" idx="12"/>
          </p:nvPr>
        </p:nvSpPr>
        <p:spPr/>
        <p:txBody>
          <a:bodyPr/>
          <a:lstStyle/>
          <a:p>
            <a:fld id="{68278499-701C-4055-8FF4-E5B145B530F4}" type="slidenum">
              <a:rPr lang="en-US" smtClean="0"/>
              <a:t>‹#›</a:t>
            </a:fld>
            <a:endParaRPr lang="en-US"/>
          </a:p>
        </p:txBody>
      </p:sp>
    </p:spTree>
    <p:extLst>
      <p:ext uri="{BB962C8B-B14F-4D97-AF65-F5344CB8AC3E}">
        <p14:creationId xmlns:p14="http://schemas.microsoft.com/office/powerpoint/2010/main" val="1601408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resentation Outline">
    <p:spTree>
      <p:nvGrpSpPr>
        <p:cNvPr id="1" name=""/>
        <p:cNvGrpSpPr/>
        <p:nvPr/>
      </p:nvGrpSpPr>
      <p:grpSpPr>
        <a:xfrm>
          <a:off x="0" y="0"/>
          <a:ext cx="0" cy="0"/>
          <a:chOff x="0" y="0"/>
          <a:chExt cx="0" cy="0"/>
        </a:xfrm>
      </p:grpSpPr>
      <p:sp>
        <p:nvSpPr>
          <p:cNvPr id="2" name="Title 1"/>
          <p:cNvSpPr>
            <a:spLocks noGrp="1"/>
          </p:cNvSpPr>
          <p:nvPr>
            <p:ph type="title"/>
          </p:nvPr>
        </p:nvSpPr>
        <p:spPr>
          <a:xfrm>
            <a:off x="1478120" y="274320"/>
            <a:ext cx="10510680" cy="762000"/>
          </a:xfrm>
        </p:spPr>
        <p:txBody>
          <a:bodyPr>
            <a:noAutofit/>
          </a:bodyPr>
          <a:lstStyle>
            <a:lvl1pPr>
              <a:defRPr baseline="0">
                <a:latin typeface="+mj-lt"/>
              </a:defRPr>
            </a:lvl1pPr>
          </a:lstStyle>
          <a:p>
            <a:r>
              <a:rPr lang="en-US"/>
              <a:t>Click to edit Master title style</a:t>
            </a:r>
            <a:endParaRPr lang="en-US" dirty="0"/>
          </a:p>
        </p:txBody>
      </p:sp>
      <p:sp>
        <p:nvSpPr>
          <p:cNvPr id="3" name="Content Placeholder 2"/>
          <p:cNvSpPr>
            <a:spLocks noGrp="1"/>
          </p:cNvSpPr>
          <p:nvPr>
            <p:ph idx="1"/>
          </p:nvPr>
        </p:nvSpPr>
        <p:spPr>
          <a:xfrm>
            <a:off x="406400" y="1250670"/>
            <a:ext cx="11379200" cy="5334000"/>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921521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8A601-D95A-8BB4-7F06-0DA68DAD05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8BA8D5-9964-E9EE-6287-88394F073C4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4094E2-8CBD-FCB0-D875-3A716064F0F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5A482E2-C976-43B6-D762-6BE479A01D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BD665A-DDC6-2710-140D-078AC479C0C2}"/>
              </a:ext>
            </a:extLst>
          </p:cNvPr>
          <p:cNvSpPr>
            <a:spLocks noGrp="1"/>
          </p:cNvSpPr>
          <p:nvPr>
            <p:ph type="sldNum" sz="quarter" idx="12"/>
          </p:nvPr>
        </p:nvSpPr>
        <p:spPr/>
        <p:txBody>
          <a:bodyPr/>
          <a:lstStyle/>
          <a:p>
            <a:fld id="{68278499-701C-4055-8FF4-E5B145B530F4}" type="slidenum">
              <a:rPr lang="en-US" smtClean="0"/>
              <a:t>‹#›</a:t>
            </a:fld>
            <a:endParaRPr lang="en-US"/>
          </a:p>
        </p:txBody>
      </p:sp>
    </p:spTree>
    <p:extLst>
      <p:ext uri="{BB962C8B-B14F-4D97-AF65-F5344CB8AC3E}">
        <p14:creationId xmlns:p14="http://schemas.microsoft.com/office/powerpoint/2010/main" val="34692872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F481F-FFBA-6F75-98E5-58CDF886AF6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C9C303A-88F8-410A-18D9-D2E9BD7202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37DBE36-4432-64D0-2896-1EA2481B611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3A7BEBA3-5EE0-3F0B-5192-2D889978E0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BB1F2A-A011-118E-E36E-530384AAA343}"/>
              </a:ext>
            </a:extLst>
          </p:cNvPr>
          <p:cNvSpPr>
            <a:spLocks noGrp="1"/>
          </p:cNvSpPr>
          <p:nvPr>
            <p:ph type="sldNum" sz="quarter" idx="12"/>
          </p:nvPr>
        </p:nvSpPr>
        <p:spPr/>
        <p:txBody>
          <a:bodyPr/>
          <a:lstStyle/>
          <a:p>
            <a:fld id="{68278499-701C-4055-8FF4-E5B145B530F4}" type="slidenum">
              <a:rPr lang="en-US" smtClean="0"/>
              <a:t>‹#›</a:t>
            </a:fld>
            <a:endParaRPr lang="en-US"/>
          </a:p>
        </p:txBody>
      </p:sp>
    </p:spTree>
    <p:extLst>
      <p:ext uri="{BB962C8B-B14F-4D97-AF65-F5344CB8AC3E}">
        <p14:creationId xmlns:p14="http://schemas.microsoft.com/office/powerpoint/2010/main" val="10290083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5DB6D-C074-AF1F-7AD1-AC744BC791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D9DF68-AD70-F468-6241-972D7A19356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52E44F9-4B2E-7D89-088B-360B6DC6F07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4D8284-07F5-900B-6105-59FE4D860692}"/>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6D0E5CBB-EA06-8DD7-3819-EBCFF2B420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732E19-541C-02B3-FD38-10F42F9B5710}"/>
              </a:ext>
            </a:extLst>
          </p:cNvPr>
          <p:cNvSpPr>
            <a:spLocks noGrp="1"/>
          </p:cNvSpPr>
          <p:nvPr>
            <p:ph type="sldNum" sz="quarter" idx="12"/>
          </p:nvPr>
        </p:nvSpPr>
        <p:spPr/>
        <p:txBody>
          <a:bodyPr/>
          <a:lstStyle/>
          <a:p>
            <a:fld id="{68278499-701C-4055-8FF4-E5B145B530F4}" type="slidenum">
              <a:rPr lang="en-US" smtClean="0"/>
              <a:t>‹#›</a:t>
            </a:fld>
            <a:endParaRPr lang="en-US"/>
          </a:p>
        </p:txBody>
      </p:sp>
    </p:spTree>
    <p:extLst>
      <p:ext uri="{BB962C8B-B14F-4D97-AF65-F5344CB8AC3E}">
        <p14:creationId xmlns:p14="http://schemas.microsoft.com/office/powerpoint/2010/main" val="13214764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938D9-9DFE-675F-0721-615502D2FCF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0522744-2D51-FCA0-791A-BB97684EE7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659DB26-5FDA-94A1-F916-7DA71D1FB8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74CBE6-F32A-D5BA-E872-4D94447AF3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06EB61-AD0A-DC6D-7849-78411CAE307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11C6689-F5AF-F791-9D10-D3479B00E3E9}"/>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DF3BF0C0-1E2A-0D54-351F-A68C0A60802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511ECE2-6E7A-34CE-0B53-3B6E63B4E0FD}"/>
              </a:ext>
            </a:extLst>
          </p:cNvPr>
          <p:cNvSpPr>
            <a:spLocks noGrp="1"/>
          </p:cNvSpPr>
          <p:nvPr>
            <p:ph type="sldNum" sz="quarter" idx="12"/>
          </p:nvPr>
        </p:nvSpPr>
        <p:spPr/>
        <p:txBody>
          <a:bodyPr/>
          <a:lstStyle/>
          <a:p>
            <a:fld id="{68278499-701C-4055-8FF4-E5B145B530F4}" type="slidenum">
              <a:rPr lang="en-US" smtClean="0"/>
              <a:t>‹#›</a:t>
            </a:fld>
            <a:endParaRPr lang="en-US"/>
          </a:p>
        </p:txBody>
      </p:sp>
    </p:spTree>
    <p:extLst>
      <p:ext uri="{BB962C8B-B14F-4D97-AF65-F5344CB8AC3E}">
        <p14:creationId xmlns:p14="http://schemas.microsoft.com/office/powerpoint/2010/main" val="13700960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54E04-9022-A415-673C-AA4F04D3FA9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547B4D4-F8E7-9E7F-20BC-97AA0DA424DF}"/>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9D4EF4BE-8E0A-84F5-A381-DD795C5467D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8DE69CD-B1EB-C3AD-7657-5D407349BECA}"/>
              </a:ext>
            </a:extLst>
          </p:cNvPr>
          <p:cNvSpPr>
            <a:spLocks noGrp="1"/>
          </p:cNvSpPr>
          <p:nvPr>
            <p:ph type="sldNum" sz="quarter" idx="12"/>
          </p:nvPr>
        </p:nvSpPr>
        <p:spPr/>
        <p:txBody>
          <a:bodyPr/>
          <a:lstStyle/>
          <a:p>
            <a:fld id="{68278499-701C-4055-8FF4-E5B145B530F4}" type="slidenum">
              <a:rPr lang="en-US" smtClean="0"/>
              <a:t>‹#›</a:t>
            </a:fld>
            <a:endParaRPr lang="en-US"/>
          </a:p>
        </p:txBody>
      </p:sp>
    </p:spTree>
    <p:extLst>
      <p:ext uri="{BB962C8B-B14F-4D97-AF65-F5344CB8AC3E}">
        <p14:creationId xmlns:p14="http://schemas.microsoft.com/office/powerpoint/2010/main" val="26386933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F06DAA-83EF-5EE9-F197-2752D79885A6}"/>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7C2048E0-5915-BA35-5356-D4A8A496719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1F82C42-BB7D-E7A5-E202-DE40BD3CB6F7}"/>
              </a:ext>
            </a:extLst>
          </p:cNvPr>
          <p:cNvSpPr>
            <a:spLocks noGrp="1"/>
          </p:cNvSpPr>
          <p:nvPr>
            <p:ph type="sldNum" sz="quarter" idx="12"/>
          </p:nvPr>
        </p:nvSpPr>
        <p:spPr/>
        <p:txBody>
          <a:bodyPr/>
          <a:lstStyle/>
          <a:p>
            <a:fld id="{68278499-701C-4055-8FF4-E5B145B530F4}" type="slidenum">
              <a:rPr lang="en-US" smtClean="0"/>
              <a:t>‹#›</a:t>
            </a:fld>
            <a:endParaRPr lang="en-US"/>
          </a:p>
        </p:txBody>
      </p:sp>
    </p:spTree>
    <p:extLst>
      <p:ext uri="{BB962C8B-B14F-4D97-AF65-F5344CB8AC3E}">
        <p14:creationId xmlns:p14="http://schemas.microsoft.com/office/powerpoint/2010/main" val="2949050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0BE84-0C14-E796-3D6B-6DAEAED8B1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7BCC5D3-3E7D-C628-299D-37A5716A63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CFD7AE-E6CB-43E8-1E5B-A5A7EC09DD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20136D-1AD7-D03B-9124-981F0D4A8CA0}"/>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95C2C010-D1C4-9BBD-38ED-EC7C588AB6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BC1BB2-2F31-C89D-91E2-44AD80068F51}"/>
              </a:ext>
            </a:extLst>
          </p:cNvPr>
          <p:cNvSpPr>
            <a:spLocks noGrp="1"/>
          </p:cNvSpPr>
          <p:nvPr>
            <p:ph type="sldNum" sz="quarter" idx="12"/>
          </p:nvPr>
        </p:nvSpPr>
        <p:spPr/>
        <p:txBody>
          <a:bodyPr/>
          <a:lstStyle/>
          <a:p>
            <a:fld id="{68278499-701C-4055-8FF4-E5B145B530F4}" type="slidenum">
              <a:rPr lang="en-US" smtClean="0"/>
              <a:t>‹#›</a:t>
            </a:fld>
            <a:endParaRPr lang="en-US"/>
          </a:p>
        </p:txBody>
      </p:sp>
    </p:spTree>
    <p:extLst>
      <p:ext uri="{BB962C8B-B14F-4D97-AF65-F5344CB8AC3E}">
        <p14:creationId xmlns:p14="http://schemas.microsoft.com/office/powerpoint/2010/main" val="30357258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A1D49-2946-1613-3E70-1DCADDEBE9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7EC0AC-0793-EB98-3E6A-3C3CEA35DF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539D6F3-0D82-0078-BA9F-9C29E81459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8083F0-760D-B42C-8AFB-8D14A483C740}"/>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8AF909C3-23D6-6861-7C63-3E1787F915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85A090-ED56-8F09-3D4F-04114AB01B48}"/>
              </a:ext>
            </a:extLst>
          </p:cNvPr>
          <p:cNvSpPr>
            <a:spLocks noGrp="1"/>
          </p:cNvSpPr>
          <p:nvPr>
            <p:ph type="sldNum" sz="quarter" idx="12"/>
          </p:nvPr>
        </p:nvSpPr>
        <p:spPr/>
        <p:txBody>
          <a:bodyPr/>
          <a:lstStyle/>
          <a:p>
            <a:fld id="{68278499-701C-4055-8FF4-E5B145B530F4}" type="slidenum">
              <a:rPr lang="en-US" smtClean="0"/>
              <a:t>‹#›</a:t>
            </a:fld>
            <a:endParaRPr lang="en-US"/>
          </a:p>
        </p:txBody>
      </p:sp>
    </p:spTree>
    <p:extLst>
      <p:ext uri="{BB962C8B-B14F-4D97-AF65-F5344CB8AC3E}">
        <p14:creationId xmlns:p14="http://schemas.microsoft.com/office/powerpoint/2010/main" val="28954737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3338A-493E-58CA-8461-B6115F04B10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DDF0224-3725-6E23-307C-24C176ED5D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A942E0-DC0F-9971-0F66-C5CAA815E27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5694239-F38A-9163-AC80-CC1D79C9AE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A45A48-8875-3FB2-7783-DFDF215E9F79}"/>
              </a:ext>
            </a:extLst>
          </p:cNvPr>
          <p:cNvSpPr>
            <a:spLocks noGrp="1"/>
          </p:cNvSpPr>
          <p:nvPr>
            <p:ph type="sldNum" sz="quarter" idx="12"/>
          </p:nvPr>
        </p:nvSpPr>
        <p:spPr/>
        <p:txBody>
          <a:bodyPr/>
          <a:lstStyle/>
          <a:p>
            <a:fld id="{68278499-701C-4055-8FF4-E5B145B530F4}" type="slidenum">
              <a:rPr lang="en-US" smtClean="0"/>
              <a:t>‹#›</a:t>
            </a:fld>
            <a:endParaRPr lang="en-US"/>
          </a:p>
        </p:txBody>
      </p:sp>
    </p:spTree>
    <p:extLst>
      <p:ext uri="{BB962C8B-B14F-4D97-AF65-F5344CB8AC3E}">
        <p14:creationId xmlns:p14="http://schemas.microsoft.com/office/powerpoint/2010/main" val="36164081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C8ED0D-3270-6D1D-DC4A-231F0559538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042F5B-FE45-5628-F161-4C75EEC496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B37E84-77F9-E2A6-6C76-B502A817553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D9644567-E72A-CB11-56EC-86D5A3867F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2054F3-C167-47AC-7F4C-86961EFC6B17}"/>
              </a:ext>
            </a:extLst>
          </p:cNvPr>
          <p:cNvSpPr>
            <a:spLocks noGrp="1"/>
          </p:cNvSpPr>
          <p:nvPr>
            <p:ph type="sldNum" sz="quarter" idx="12"/>
          </p:nvPr>
        </p:nvSpPr>
        <p:spPr/>
        <p:txBody>
          <a:bodyPr/>
          <a:lstStyle/>
          <a:p>
            <a:fld id="{68278499-701C-4055-8FF4-E5B145B530F4}" type="slidenum">
              <a:rPr lang="en-US" smtClean="0"/>
              <a:t>‹#›</a:t>
            </a:fld>
            <a:endParaRPr lang="en-US"/>
          </a:p>
        </p:txBody>
      </p:sp>
    </p:spTree>
    <p:extLst>
      <p:ext uri="{BB962C8B-B14F-4D97-AF65-F5344CB8AC3E}">
        <p14:creationId xmlns:p14="http://schemas.microsoft.com/office/powerpoint/2010/main" val="2503617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tandar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8120" y="274320"/>
            <a:ext cx="10713880" cy="762000"/>
          </a:xfrm>
        </p:spPr>
        <p:txBody>
          <a:bodyPr>
            <a:noAutofit/>
          </a:bodyPr>
          <a:lstStyle>
            <a:lvl1pPr>
              <a:defRPr sz="4000">
                <a:latin typeface="+mj-lt"/>
              </a:defRPr>
            </a:lvl1pPr>
          </a:lstStyle>
          <a:p>
            <a:r>
              <a:rPr lang="en-US"/>
              <a:t>Click to edit Master title style</a:t>
            </a:r>
            <a:endParaRPr lang="en-US" dirty="0"/>
          </a:p>
        </p:txBody>
      </p:sp>
      <p:sp>
        <p:nvSpPr>
          <p:cNvPr id="3" name="Content Placeholder 2"/>
          <p:cNvSpPr>
            <a:spLocks noGrp="1"/>
          </p:cNvSpPr>
          <p:nvPr>
            <p:ph idx="1"/>
          </p:nvPr>
        </p:nvSpPr>
        <p:spPr>
          <a:xfrm>
            <a:off x="304800" y="1371600"/>
            <a:ext cx="11684000" cy="5334000"/>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534896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609E9-C72A-3998-271B-03B342DB8CC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E8A8DA5-0F54-EDF2-20FD-6A9CAF56CD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CE788F2-D74E-65CB-0A6A-B8109EA36F0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451FD2B-8877-2ADB-A6F8-F63466DB43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005777-8C19-221B-3A31-220F227B619A}"/>
              </a:ext>
            </a:extLst>
          </p:cNvPr>
          <p:cNvSpPr>
            <a:spLocks noGrp="1"/>
          </p:cNvSpPr>
          <p:nvPr>
            <p:ph type="sldNum" sz="quarter" idx="12"/>
          </p:nvPr>
        </p:nvSpPr>
        <p:spPr/>
        <p:txBody>
          <a:bodyPr/>
          <a:lstStyle/>
          <a:p>
            <a:fld id="{C013A14D-C481-4D8D-AE46-F08E88842E6E}" type="slidenum">
              <a:rPr lang="en-US" smtClean="0"/>
              <a:t>‹#›</a:t>
            </a:fld>
            <a:endParaRPr lang="en-US"/>
          </a:p>
        </p:txBody>
      </p:sp>
    </p:spTree>
    <p:extLst>
      <p:ext uri="{BB962C8B-B14F-4D97-AF65-F5344CB8AC3E}">
        <p14:creationId xmlns:p14="http://schemas.microsoft.com/office/powerpoint/2010/main" val="16967081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CB2E6-464F-E8C9-90A4-F56FF9FBD3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44580A-3DB9-F847-E855-03BC52D3DD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454C22-F249-CA21-3876-42AA28A3FD2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DCCB731-0837-6EB8-3E07-E111E79ADF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A8245D-D34A-D913-5614-17B0B5B318F2}"/>
              </a:ext>
            </a:extLst>
          </p:cNvPr>
          <p:cNvSpPr>
            <a:spLocks noGrp="1"/>
          </p:cNvSpPr>
          <p:nvPr>
            <p:ph type="sldNum" sz="quarter" idx="12"/>
          </p:nvPr>
        </p:nvSpPr>
        <p:spPr/>
        <p:txBody>
          <a:bodyPr/>
          <a:lstStyle/>
          <a:p>
            <a:fld id="{C013A14D-C481-4D8D-AE46-F08E88842E6E}" type="slidenum">
              <a:rPr lang="en-US" smtClean="0"/>
              <a:t>‹#›</a:t>
            </a:fld>
            <a:endParaRPr lang="en-US"/>
          </a:p>
        </p:txBody>
      </p:sp>
    </p:spTree>
    <p:extLst>
      <p:ext uri="{BB962C8B-B14F-4D97-AF65-F5344CB8AC3E}">
        <p14:creationId xmlns:p14="http://schemas.microsoft.com/office/powerpoint/2010/main" val="15889861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53D4B-C8D3-F55B-C34A-3BF61A50869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BFE1B47-78E8-6968-E3DF-F350A72D77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7117516-26B0-6143-4FF6-5C0D7D0B1ED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D6B9DC16-5EBC-555C-368C-BC91D64591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5B62E7-B5E8-4BD0-9DE7-D847F7E410E8}"/>
              </a:ext>
            </a:extLst>
          </p:cNvPr>
          <p:cNvSpPr>
            <a:spLocks noGrp="1"/>
          </p:cNvSpPr>
          <p:nvPr>
            <p:ph type="sldNum" sz="quarter" idx="12"/>
          </p:nvPr>
        </p:nvSpPr>
        <p:spPr/>
        <p:txBody>
          <a:bodyPr/>
          <a:lstStyle/>
          <a:p>
            <a:fld id="{C013A14D-C481-4D8D-AE46-F08E88842E6E}" type="slidenum">
              <a:rPr lang="en-US" smtClean="0"/>
              <a:t>‹#›</a:t>
            </a:fld>
            <a:endParaRPr lang="en-US"/>
          </a:p>
        </p:txBody>
      </p:sp>
    </p:spTree>
    <p:extLst>
      <p:ext uri="{BB962C8B-B14F-4D97-AF65-F5344CB8AC3E}">
        <p14:creationId xmlns:p14="http://schemas.microsoft.com/office/powerpoint/2010/main" val="1958996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16E67-F408-917D-1456-A8F0DD4DC1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341187-D97E-41E4-410B-68106FB8B45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253339-B4B3-2020-3471-C56B098E3CD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3810BC5-5182-C7A7-1D68-D9A0184B9C71}"/>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66FE7983-4261-E74B-0FC7-59FB823659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7F6E15-A30A-B936-7C3E-7898B056BCD7}"/>
              </a:ext>
            </a:extLst>
          </p:cNvPr>
          <p:cNvSpPr>
            <a:spLocks noGrp="1"/>
          </p:cNvSpPr>
          <p:nvPr>
            <p:ph type="sldNum" sz="quarter" idx="12"/>
          </p:nvPr>
        </p:nvSpPr>
        <p:spPr/>
        <p:txBody>
          <a:bodyPr/>
          <a:lstStyle/>
          <a:p>
            <a:fld id="{C013A14D-C481-4D8D-AE46-F08E88842E6E}" type="slidenum">
              <a:rPr lang="en-US" smtClean="0"/>
              <a:t>‹#›</a:t>
            </a:fld>
            <a:endParaRPr lang="en-US"/>
          </a:p>
        </p:txBody>
      </p:sp>
    </p:spTree>
    <p:extLst>
      <p:ext uri="{BB962C8B-B14F-4D97-AF65-F5344CB8AC3E}">
        <p14:creationId xmlns:p14="http://schemas.microsoft.com/office/powerpoint/2010/main" val="26084209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11E6F-0114-F0F8-B34B-BD15AC2C8AE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BA04709-566E-5660-83FF-1B53345EE7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DE4EAF2-CBA7-0BE1-38E3-1F027093811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770B9A7-6191-1F42-CACF-2CCCEFF409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5F38B5-F1DA-109D-DB3D-CCBD3723B68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1EEEE4A-A360-DF15-CBD9-8C539CEC84FD}"/>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3F8B9234-575C-92BC-5374-32AB424C145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F8E30A6-DC7A-CD41-6C96-0B6F96D51186}"/>
              </a:ext>
            </a:extLst>
          </p:cNvPr>
          <p:cNvSpPr>
            <a:spLocks noGrp="1"/>
          </p:cNvSpPr>
          <p:nvPr>
            <p:ph type="sldNum" sz="quarter" idx="12"/>
          </p:nvPr>
        </p:nvSpPr>
        <p:spPr/>
        <p:txBody>
          <a:bodyPr/>
          <a:lstStyle/>
          <a:p>
            <a:fld id="{C013A14D-C481-4D8D-AE46-F08E88842E6E}" type="slidenum">
              <a:rPr lang="en-US" smtClean="0"/>
              <a:t>‹#›</a:t>
            </a:fld>
            <a:endParaRPr lang="en-US"/>
          </a:p>
        </p:txBody>
      </p:sp>
    </p:spTree>
    <p:extLst>
      <p:ext uri="{BB962C8B-B14F-4D97-AF65-F5344CB8AC3E}">
        <p14:creationId xmlns:p14="http://schemas.microsoft.com/office/powerpoint/2010/main" val="42556322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31511-E4A0-FE12-9C41-7C45694A751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891FEE0-4723-525C-73B9-07FFF5B9F90B}"/>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28716C23-CF53-097F-1D02-AF57D9B28D8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F512719-3E2C-4768-2487-18033040B5D6}"/>
              </a:ext>
            </a:extLst>
          </p:cNvPr>
          <p:cNvSpPr>
            <a:spLocks noGrp="1"/>
          </p:cNvSpPr>
          <p:nvPr>
            <p:ph type="sldNum" sz="quarter" idx="12"/>
          </p:nvPr>
        </p:nvSpPr>
        <p:spPr/>
        <p:txBody>
          <a:bodyPr/>
          <a:lstStyle/>
          <a:p>
            <a:fld id="{C013A14D-C481-4D8D-AE46-F08E88842E6E}" type="slidenum">
              <a:rPr lang="en-US" smtClean="0"/>
              <a:t>‹#›</a:t>
            </a:fld>
            <a:endParaRPr lang="en-US"/>
          </a:p>
        </p:txBody>
      </p:sp>
    </p:spTree>
    <p:extLst>
      <p:ext uri="{BB962C8B-B14F-4D97-AF65-F5344CB8AC3E}">
        <p14:creationId xmlns:p14="http://schemas.microsoft.com/office/powerpoint/2010/main" val="37066367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99DB12-BAE6-82C8-65E9-FBB41EFAFB81}"/>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E87F94DD-0193-B912-3E3E-1AA40073307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45BA58D-89EE-2BCA-7286-CF588D1A2D56}"/>
              </a:ext>
            </a:extLst>
          </p:cNvPr>
          <p:cNvSpPr>
            <a:spLocks noGrp="1"/>
          </p:cNvSpPr>
          <p:nvPr>
            <p:ph type="sldNum" sz="quarter" idx="12"/>
          </p:nvPr>
        </p:nvSpPr>
        <p:spPr/>
        <p:txBody>
          <a:bodyPr/>
          <a:lstStyle/>
          <a:p>
            <a:fld id="{C013A14D-C481-4D8D-AE46-F08E88842E6E}" type="slidenum">
              <a:rPr lang="en-US" smtClean="0"/>
              <a:t>‹#›</a:t>
            </a:fld>
            <a:endParaRPr lang="en-US"/>
          </a:p>
        </p:txBody>
      </p:sp>
    </p:spTree>
    <p:extLst>
      <p:ext uri="{BB962C8B-B14F-4D97-AF65-F5344CB8AC3E}">
        <p14:creationId xmlns:p14="http://schemas.microsoft.com/office/powerpoint/2010/main" val="23184508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D6DF2-042A-2757-A149-024200D8D2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320126A-B705-2698-D14B-18B2FA1861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BD07BBD-6A2F-8668-3DBA-37283AD4E3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50717E-15B2-030F-4EFD-129DC8598CE2}"/>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3A0752C5-E3A3-3AF8-1896-3B12AA9640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05F98F-A566-D736-CCB7-3917BC1E419C}"/>
              </a:ext>
            </a:extLst>
          </p:cNvPr>
          <p:cNvSpPr>
            <a:spLocks noGrp="1"/>
          </p:cNvSpPr>
          <p:nvPr>
            <p:ph type="sldNum" sz="quarter" idx="12"/>
          </p:nvPr>
        </p:nvSpPr>
        <p:spPr/>
        <p:txBody>
          <a:bodyPr/>
          <a:lstStyle/>
          <a:p>
            <a:fld id="{C013A14D-C481-4D8D-AE46-F08E88842E6E}" type="slidenum">
              <a:rPr lang="en-US" smtClean="0"/>
              <a:t>‹#›</a:t>
            </a:fld>
            <a:endParaRPr lang="en-US"/>
          </a:p>
        </p:txBody>
      </p:sp>
    </p:spTree>
    <p:extLst>
      <p:ext uri="{BB962C8B-B14F-4D97-AF65-F5344CB8AC3E}">
        <p14:creationId xmlns:p14="http://schemas.microsoft.com/office/powerpoint/2010/main" val="22169503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CC178-1C44-2FEE-1718-643EC5D096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2CEC51-D934-2E96-0B05-DC4C670A30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DA05B60-D308-6BF5-12A8-08242B8E9A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8ACEC9-1F68-13B1-698B-363F2D82BE90}"/>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00BADCDE-13E8-1B4F-AE63-8D7E527F3A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7B8DB8-7DE9-8641-A7DE-CA046BF1D328}"/>
              </a:ext>
            </a:extLst>
          </p:cNvPr>
          <p:cNvSpPr>
            <a:spLocks noGrp="1"/>
          </p:cNvSpPr>
          <p:nvPr>
            <p:ph type="sldNum" sz="quarter" idx="12"/>
          </p:nvPr>
        </p:nvSpPr>
        <p:spPr/>
        <p:txBody>
          <a:bodyPr/>
          <a:lstStyle/>
          <a:p>
            <a:fld id="{C013A14D-C481-4D8D-AE46-F08E88842E6E}" type="slidenum">
              <a:rPr lang="en-US" smtClean="0"/>
              <a:t>‹#›</a:t>
            </a:fld>
            <a:endParaRPr lang="en-US"/>
          </a:p>
        </p:txBody>
      </p:sp>
    </p:spTree>
    <p:extLst>
      <p:ext uri="{BB962C8B-B14F-4D97-AF65-F5344CB8AC3E}">
        <p14:creationId xmlns:p14="http://schemas.microsoft.com/office/powerpoint/2010/main" val="4113993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5774F-E416-DC79-BB1F-5680A0E1958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0A9FE0F-76F3-34C1-D7A9-0B2539B65AA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5B26B2-7B47-3403-6340-3D205A6974C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6397B41-C0B6-55DE-0FB8-2E1048BBD0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AFCA24-D294-4347-8477-B11DFFCAAA80}"/>
              </a:ext>
            </a:extLst>
          </p:cNvPr>
          <p:cNvSpPr>
            <a:spLocks noGrp="1"/>
          </p:cNvSpPr>
          <p:nvPr>
            <p:ph type="sldNum" sz="quarter" idx="12"/>
          </p:nvPr>
        </p:nvSpPr>
        <p:spPr/>
        <p:txBody>
          <a:bodyPr/>
          <a:lstStyle/>
          <a:p>
            <a:fld id="{C013A14D-C481-4D8D-AE46-F08E88842E6E}" type="slidenum">
              <a:rPr lang="en-US" smtClean="0"/>
              <a:t>‹#›</a:t>
            </a:fld>
            <a:endParaRPr lang="en-US"/>
          </a:p>
        </p:txBody>
      </p:sp>
    </p:spTree>
    <p:extLst>
      <p:ext uri="{BB962C8B-B14F-4D97-AF65-F5344CB8AC3E}">
        <p14:creationId xmlns:p14="http://schemas.microsoft.com/office/powerpoint/2010/main" val="2056130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ontent,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1478120" y="274320"/>
            <a:ext cx="10713880" cy="762000"/>
          </a:xfrm>
        </p:spPr>
        <p:txBody>
          <a:bodyPr>
            <a:noAutofit/>
          </a:bodyPr>
          <a:lstStyle>
            <a:lvl1pPr>
              <a:defRPr>
                <a:latin typeface="+mj-lt"/>
              </a:defRPr>
            </a:lvl1pPr>
          </a:lstStyle>
          <a:p>
            <a:r>
              <a:rPr lang="en-US"/>
              <a:t>Click to edit Master title style</a:t>
            </a:r>
            <a:endParaRPr lang="en-US" dirty="0"/>
          </a:p>
        </p:txBody>
      </p:sp>
      <p:sp>
        <p:nvSpPr>
          <p:cNvPr id="3" name="Content Placeholder 2"/>
          <p:cNvSpPr>
            <a:spLocks noGrp="1"/>
          </p:cNvSpPr>
          <p:nvPr>
            <p:ph idx="1"/>
          </p:nvPr>
        </p:nvSpPr>
        <p:spPr>
          <a:xfrm>
            <a:off x="304800" y="1371600"/>
            <a:ext cx="9347200" cy="533400"/>
          </a:xfrm>
        </p:spPr>
        <p:txBody>
          <a:bodyPr>
            <a:noAutofit/>
          </a:bodyPr>
          <a:lstStyle>
            <a:lvl1pPr marL="0" indent="0">
              <a:buNone/>
              <a:defRPr sz="2800" baseline="0">
                <a:solidFill>
                  <a:srgbClr val="FFEB4B"/>
                </a:solidFill>
                <a:effectLst>
                  <a:outerShdw blurRad="38100" dist="38100" dir="2700000" algn="tl">
                    <a:srgbClr val="000000">
                      <a:alpha val="43137"/>
                    </a:srgbClr>
                  </a:outerShdw>
                </a:effectLst>
                <a:latin typeface="Century Gothic" pitchFamily="34" charset="0"/>
              </a:defRPr>
            </a:lvl1pPr>
            <a:lvl2pPr marL="228600" indent="-228600">
              <a:buFont typeface="Wingdings" pitchFamily="2" charset="2"/>
              <a:buChar char="§"/>
              <a:defRPr sz="2400"/>
            </a:lvl2pPr>
            <a:lvl3pPr marL="457200" indent="-228600">
              <a:buFont typeface="Verdana" pitchFamily="34" charset="0"/>
              <a:buChar char="−"/>
              <a:defRPr sz="2000"/>
            </a:lvl3pPr>
          </a:lstStyle>
          <a:p>
            <a:pPr lvl="0"/>
            <a:r>
              <a:rPr lang="en-US" dirty="0"/>
              <a:t>Click to edit Master text styles</a:t>
            </a:r>
          </a:p>
        </p:txBody>
      </p:sp>
      <p:sp>
        <p:nvSpPr>
          <p:cNvPr id="6" name="Content Placeholder 2"/>
          <p:cNvSpPr>
            <a:spLocks noGrp="1"/>
          </p:cNvSpPr>
          <p:nvPr>
            <p:ph idx="11"/>
          </p:nvPr>
        </p:nvSpPr>
        <p:spPr>
          <a:xfrm>
            <a:off x="304800" y="1901952"/>
            <a:ext cx="10972800" cy="4876800"/>
          </a:xfrm>
        </p:spPr>
        <p:txBody>
          <a:bodyPr>
            <a:noAutofit/>
          </a:bodyPr>
          <a:lstStyle>
            <a:lvl1pPr>
              <a:defRPr sz="2800">
                <a:latin typeface="+mj-lt"/>
              </a:defRPr>
            </a:lvl1pPr>
            <a:lvl2pPr>
              <a:defRPr sz="2400">
                <a:latin typeface="+mj-lt"/>
              </a:defRPr>
            </a:lvl2pPr>
            <a:lvl3pPr>
              <a:defRPr sz="2000">
                <a:latin typeface="+mj-lt"/>
              </a:defRPr>
            </a:lvl3pPr>
            <a:lvl4pPr>
              <a:defRPr sz="1800">
                <a:latin typeface="+mj-lt"/>
              </a:defRPr>
            </a:lvl4pPr>
            <a:lvl5pP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icture Placeholder 2"/>
          <p:cNvSpPr>
            <a:spLocks noGrp="1"/>
          </p:cNvSpPr>
          <p:nvPr>
            <p:ph type="pic" idx="10"/>
          </p:nvPr>
        </p:nvSpPr>
        <p:spPr>
          <a:xfrm>
            <a:off x="5994400" y="2438400"/>
            <a:ext cx="5892800" cy="4267200"/>
          </a:xfrm>
        </p:spPr>
        <p:txBody>
          <a:bodyPr rtlCol="0">
            <a:noAutofit/>
          </a:bodyPr>
          <a:lstStyle>
            <a:lvl1pPr marL="0" indent="0">
              <a:buNone/>
              <a:defRPr sz="2800">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Tree>
    <p:extLst>
      <p:ext uri="{BB962C8B-B14F-4D97-AF65-F5344CB8AC3E}">
        <p14:creationId xmlns:p14="http://schemas.microsoft.com/office/powerpoint/2010/main" val="6384222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C890C7-6A69-4B8A-4C3E-8E225EAB4CA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FCF71-054D-7D0D-AA8F-E46798737F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585F81-419A-0217-C76E-445F96A59FB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F9F52C1-32BF-60E7-C3D4-E234FDBFB7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BE2816-4F8D-B2CA-13DD-BC27B245F497}"/>
              </a:ext>
            </a:extLst>
          </p:cNvPr>
          <p:cNvSpPr>
            <a:spLocks noGrp="1"/>
          </p:cNvSpPr>
          <p:nvPr>
            <p:ph type="sldNum" sz="quarter" idx="12"/>
          </p:nvPr>
        </p:nvSpPr>
        <p:spPr/>
        <p:txBody>
          <a:bodyPr/>
          <a:lstStyle/>
          <a:p>
            <a:fld id="{C013A14D-C481-4D8D-AE46-F08E88842E6E}" type="slidenum">
              <a:rPr lang="en-US" smtClean="0"/>
              <a:t>‹#›</a:t>
            </a:fld>
            <a:endParaRPr lang="en-US"/>
          </a:p>
        </p:txBody>
      </p:sp>
    </p:spTree>
    <p:extLst>
      <p:ext uri="{BB962C8B-B14F-4D97-AF65-F5344CB8AC3E}">
        <p14:creationId xmlns:p14="http://schemas.microsoft.com/office/powerpoint/2010/main" val="1437435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ption - Vertical">
    <p:spTree>
      <p:nvGrpSpPr>
        <p:cNvPr id="1" name=""/>
        <p:cNvGrpSpPr/>
        <p:nvPr/>
      </p:nvGrpSpPr>
      <p:grpSpPr>
        <a:xfrm>
          <a:off x="0" y="0"/>
          <a:ext cx="0" cy="0"/>
          <a:chOff x="0" y="0"/>
          <a:chExt cx="0" cy="0"/>
        </a:xfrm>
      </p:grpSpPr>
      <p:sp>
        <p:nvSpPr>
          <p:cNvPr id="2" name="Title 1"/>
          <p:cNvSpPr>
            <a:spLocks noGrp="1"/>
          </p:cNvSpPr>
          <p:nvPr>
            <p:ph type="title"/>
          </p:nvPr>
        </p:nvSpPr>
        <p:spPr>
          <a:xfrm>
            <a:off x="1478120" y="274320"/>
            <a:ext cx="10713880" cy="762000"/>
          </a:xfrm>
        </p:spPr>
        <p:txBody>
          <a:bodyPr>
            <a:noAutofit/>
          </a:bodyPr>
          <a:lstStyle>
            <a:lvl1pPr>
              <a:defRPr>
                <a:latin typeface="+mj-lt"/>
              </a:defRPr>
            </a:lvl1pPr>
          </a:lstStyle>
          <a:p>
            <a:r>
              <a:rPr lang="en-US"/>
              <a:t>Click to edit Master title style</a:t>
            </a:r>
            <a:endParaRPr lang="en-US" dirty="0"/>
          </a:p>
        </p:txBody>
      </p:sp>
      <p:sp>
        <p:nvSpPr>
          <p:cNvPr id="3" name="Content Placeholder 2"/>
          <p:cNvSpPr>
            <a:spLocks noGrp="1"/>
          </p:cNvSpPr>
          <p:nvPr>
            <p:ph idx="1"/>
          </p:nvPr>
        </p:nvSpPr>
        <p:spPr>
          <a:xfrm>
            <a:off x="304800" y="1371600"/>
            <a:ext cx="7315200" cy="533400"/>
          </a:xfrm>
        </p:spPr>
        <p:txBody>
          <a:bodyPr>
            <a:noAutofit/>
          </a:bodyPr>
          <a:lstStyle>
            <a:lvl1pPr marL="0" indent="0">
              <a:buNone/>
              <a:defRPr sz="2800" baseline="0">
                <a:solidFill>
                  <a:srgbClr val="FFEB4B"/>
                </a:solidFill>
                <a:effectLst>
                  <a:outerShdw blurRad="38100" dist="38100" dir="2700000" algn="tl">
                    <a:srgbClr val="000000">
                      <a:alpha val="43137"/>
                    </a:srgbClr>
                  </a:outerShdw>
                </a:effectLst>
                <a:latin typeface="Century Gothic" pitchFamily="34" charset="0"/>
              </a:defRPr>
            </a:lvl1pPr>
            <a:lvl2pPr marL="228600" indent="-228600">
              <a:buFont typeface="Wingdings" pitchFamily="2" charset="2"/>
              <a:buChar char="§"/>
              <a:defRPr sz="2400"/>
            </a:lvl2pPr>
            <a:lvl3pPr marL="457200" indent="-228600">
              <a:buFont typeface="Verdana" pitchFamily="34" charset="0"/>
              <a:buChar char="−"/>
              <a:defRPr sz="2000"/>
            </a:lvl3pPr>
          </a:lstStyle>
          <a:p>
            <a:pPr lvl="0"/>
            <a:r>
              <a:rPr lang="en-US"/>
              <a:t>Click to edit Master text styles</a:t>
            </a:r>
          </a:p>
        </p:txBody>
      </p:sp>
      <p:sp>
        <p:nvSpPr>
          <p:cNvPr id="4" name="Picture Placeholder 2"/>
          <p:cNvSpPr>
            <a:spLocks noGrp="1"/>
          </p:cNvSpPr>
          <p:nvPr>
            <p:ph type="pic" idx="10"/>
          </p:nvPr>
        </p:nvSpPr>
        <p:spPr>
          <a:xfrm>
            <a:off x="7823200" y="1371600"/>
            <a:ext cx="4064000" cy="1676400"/>
          </a:xfrm>
        </p:spPr>
        <p:txBody>
          <a:bodyPr rtlCol="0">
            <a:noAutofit/>
          </a:bodyPr>
          <a:lstStyle>
            <a:lvl1pPr marL="0" indent="0">
              <a:buNone/>
              <a:defRPr sz="2800">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6" name="Picture Placeholder 2"/>
          <p:cNvSpPr>
            <a:spLocks noGrp="1"/>
          </p:cNvSpPr>
          <p:nvPr>
            <p:ph type="pic" idx="12"/>
          </p:nvPr>
        </p:nvSpPr>
        <p:spPr>
          <a:xfrm>
            <a:off x="7823200" y="4041648"/>
            <a:ext cx="4064000" cy="1676400"/>
          </a:xfrm>
        </p:spPr>
        <p:txBody>
          <a:bodyPr rtlCol="0">
            <a:noAutofit/>
          </a:bodyPr>
          <a:lstStyle>
            <a:lvl1pPr marL="0" indent="0">
              <a:buNone/>
              <a:defRPr sz="2800">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8" name="Content Placeholder 2"/>
          <p:cNvSpPr>
            <a:spLocks noGrp="1"/>
          </p:cNvSpPr>
          <p:nvPr>
            <p:ph idx="14"/>
          </p:nvPr>
        </p:nvSpPr>
        <p:spPr>
          <a:xfrm>
            <a:off x="304800" y="4038600"/>
            <a:ext cx="7315200" cy="533400"/>
          </a:xfrm>
        </p:spPr>
        <p:txBody>
          <a:bodyPr>
            <a:noAutofit/>
          </a:bodyPr>
          <a:lstStyle>
            <a:lvl1pPr marL="0" indent="0">
              <a:buNone/>
              <a:defRPr sz="2800" baseline="0">
                <a:solidFill>
                  <a:srgbClr val="FFEB4B"/>
                </a:solidFill>
                <a:effectLst>
                  <a:outerShdw blurRad="38100" dist="38100" dir="2700000" algn="tl">
                    <a:srgbClr val="000000">
                      <a:alpha val="43137"/>
                    </a:srgbClr>
                  </a:outerShdw>
                </a:effectLst>
                <a:latin typeface="Century Gothic" pitchFamily="34" charset="0"/>
              </a:defRPr>
            </a:lvl1pPr>
            <a:lvl2pPr marL="228600" indent="-228600">
              <a:buFont typeface="Wingdings" pitchFamily="2" charset="2"/>
              <a:buChar char="§"/>
              <a:defRPr sz="2400"/>
            </a:lvl2pPr>
            <a:lvl3pPr marL="457200" indent="-228600">
              <a:buFont typeface="Verdana" pitchFamily="34" charset="0"/>
              <a:buChar char="−"/>
              <a:defRPr sz="2000"/>
            </a:lvl3pPr>
          </a:lstStyle>
          <a:p>
            <a:pPr lvl="0"/>
            <a:r>
              <a:rPr lang="en-US"/>
              <a:t>Click to edit Master text styles</a:t>
            </a:r>
          </a:p>
        </p:txBody>
      </p:sp>
      <p:sp>
        <p:nvSpPr>
          <p:cNvPr id="10" name="Content Placeholder 2"/>
          <p:cNvSpPr>
            <a:spLocks noGrp="1"/>
          </p:cNvSpPr>
          <p:nvPr>
            <p:ph idx="11"/>
          </p:nvPr>
        </p:nvSpPr>
        <p:spPr>
          <a:xfrm>
            <a:off x="304800" y="1905000"/>
            <a:ext cx="7315200" cy="2057400"/>
          </a:xfrm>
        </p:spPr>
        <p:txBody>
          <a:bodyPr>
            <a:noAutofit/>
          </a:bodyPr>
          <a:lstStyle>
            <a:lvl1pPr>
              <a:defRPr sz="2800">
                <a:latin typeface="+mj-lt"/>
              </a:defRPr>
            </a:lvl1pPr>
            <a:lvl2pPr>
              <a:defRPr sz="2400">
                <a:latin typeface="+mj-lt"/>
              </a:defRPr>
            </a:lvl2pPr>
            <a:lvl3pPr>
              <a:defRPr sz="2000">
                <a:latin typeface="+mj-lt"/>
              </a:defRPr>
            </a:lvl3pPr>
            <a:lvl4pPr>
              <a:defRPr sz="1800">
                <a:latin typeface="+mj-lt"/>
              </a:defRPr>
            </a:lvl4pPr>
            <a:lvl5pP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p:cNvSpPr>
            <a:spLocks noGrp="1"/>
          </p:cNvSpPr>
          <p:nvPr>
            <p:ph idx="15"/>
          </p:nvPr>
        </p:nvSpPr>
        <p:spPr>
          <a:xfrm>
            <a:off x="304800" y="4572000"/>
            <a:ext cx="7315200" cy="2057400"/>
          </a:xfrm>
        </p:spPr>
        <p:txBody>
          <a:bodyPr>
            <a:noAutofit/>
          </a:bodyPr>
          <a:lstStyle>
            <a:lvl1pPr>
              <a:defRPr sz="2800">
                <a:latin typeface="+mj-lt"/>
              </a:defRPr>
            </a:lvl1pPr>
            <a:lvl2pPr>
              <a:defRPr sz="2400">
                <a:latin typeface="+mj-lt"/>
              </a:defRPr>
            </a:lvl2pPr>
            <a:lvl3pPr>
              <a:defRPr sz="2000">
                <a:latin typeface="+mj-lt"/>
              </a:defRPr>
            </a:lvl3pPr>
            <a:lvl4pPr>
              <a:defRPr sz="1800">
                <a:latin typeface="+mj-lt"/>
              </a:defRPr>
            </a:lvl4pPr>
            <a:lvl5pP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3208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ption - Horizontal">
    <p:spTree>
      <p:nvGrpSpPr>
        <p:cNvPr id="1" name=""/>
        <p:cNvGrpSpPr/>
        <p:nvPr/>
      </p:nvGrpSpPr>
      <p:grpSpPr>
        <a:xfrm>
          <a:off x="0" y="0"/>
          <a:ext cx="0" cy="0"/>
          <a:chOff x="0" y="0"/>
          <a:chExt cx="0" cy="0"/>
        </a:xfrm>
      </p:grpSpPr>
      <p:sp>
        <p:nvSpPr>
          <p:cNvPr id="2" name="Title 1"/>
          <p:cNvSpPr>
            <a:spLocks noGrp="1"/>
          </p:cNvSpPr>
          <p:nvPr>
            <p:ph type="title"/>
          </p:nvPr>
        </p:nvSpPr>
        <p:spPr>
          <a:xfrm>
            <a:off x="1478120" y="274320"/>
            <a:ext cx="10713880" cy="762000"/>
          </a:xfrm>
        </p:spPr>
        <p:txBody>
          <a:bodyPr>
            <a:noAutofit/>
          </a:bodyPr>
          <a:lstStyle>
            <a:lvl1pPr>
              <a:defRPr>
                <a:latin typeface="Century Gothic"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04800" y="1371600"/>
            <a:ext cx="5486400" cy="990600"/>
          </a:xfrm>
        </p:spPr>
        <p:txBody>
          <a:bodyPr anchor="b">
            <a:noAutofit/>
          </a:bodyPr>
          <a:lstStyle>
            <a:lvl1pPr marL="0" indent="0">
              <a:buNone/>
              <a:defRPr sz="2600" baseline="0">
                <a:solidFill>
                  <a:srgbClr val="FFEB4B"/>
                </a:solidFill>
                <a:effectLst>
                  <a:outerShdw blurRad="38100" dist="38100" dir="2700000" algn="tl">
                    <a:srgbClr val="000000">
                      <a:alpha val="43137"/>
                    </a:srgbClr>
                  </a:outerShdw>
                </a:effectLst>
                <a:latin typeface="Century Gothic" pitchFamily="34" charset="0"/>
              </a:defRPr>
            </a:lvl1pPr>
            <a:lvl2pPr marL="228600" indent="-228600">
              <a:buFont typeface="Wingdings" pitchFamily="2" charset="2"/>
              <a:buChar char="§"/>
              <a:defRPr sz="2400"/>
            </a:lvl2pPr>
            <a:lvl3pPr marL="457200" indent="-228600">
              <a:buFont typeface="Verdana" pitchFamily="34" charset="0"/>
              <a:buChar char="−"/>
              <a:defRPr sz="2000"/>
            </a:lvl3pPr>
          </a:lstStyle>
          <a:p>
            <a:pPr lvl="0"/>
            <a:r>
              <a:rPr lang="en-US"/>
              <a:t>Click to edit Master text styles</a:t>
            </a:r>
          </a:p>
        </p:txBody>
      </p:sp>
      <p:sp>
        <p:nvSpPr>
          <p:cNvPr id="8" name="Content Placeholder 2"/>
          <p:cNvSpPr>
            <a:spLocks noGrp="1"/>
          </p:cNvSpPr>
          <p:nvPr>
            <p:ph idx="14"/>
          </p:nvPr>
        </p:nvSpPr>
        <p:spPr>
          <a:xfrm>
            <a:off x="6502400" y="1371600"/>
            <a:ext cx="5486400" cy="990600"/>
          </a:xfrm>
        </p:spPr>
        <p:txBody>
          <a:bodyPr anchor="b">
            <a:noAutofit/>
          </a:bodyPr>
          <a:lstStyle>
            <a:lvl1pPr marL="0" indent="0">
              <a:buNone/>
              <a:defRPr lang="en-US" sz="2600" b="1" kern="1200" baseline="0" dirty="0" smtClean="0">
                <a:solidFill>
                  <a:srgbClr val="FFEB4B"/>
                </a:solidFill>
                <a:effectLst>
                  <a:outerShdw blurRad="38100" dist="38100" dir="2700000" algn="tl">
                    <a:srgbClr val="000000">
                      <a:alpha val="43137"/>
                    </a:srgbClr>
                  </a:outerShdw>
                </a:effectLst>
                <a:latin typeface="Century Gothic" pitchFamily="34" charset="0"/>
                <a:ea typeface="Verdana" pitchFamily="34" charset="0"/>
                <a:cs typeface="Verdana" pitchFamily="34" charset="0"/>
              </a:defRPr>
            </a:lvl1pPr>
            <a:lvl2pPr marL="228600" indent="-228600">
              <a:buFont typeface="Wingdings" pitchFamily="2" charset="2"/>
              <a:buChar char="§"/>
              <a:defRPr sz="2400"/>
            </a:lvl2pPr>
            <a:lvl3pPr marL="457200" indent="-228600">
              <a:buFont typeface="Verdana" pitchFamily="34" charset="0"/>
              <a:buChar char="−"/>
              <a:defRPr sz="2000"/>
            </a:lvl3pPr>
          </a:lstStyle>
          <a:p>
            <a:pPr lvl="0"/>
            <a:r>
              <a:rPr lang="en-US"/>
              <a:t>Click to edit Master text styles</a:t>
            </a:r>
          </a:p>
        </p:txBody>
      </p:sp>
      <p:sp>
        <p:nvSpPr>
          <p:cNvPr id="10" name="Content Placeholder 2"/>
          <p:cNvSpPr>
            <a:spLocks noGrp="1"/>
          </p:cNvSpPr>
          <p:nvPr>
            <p:ph idx="11"/>
          </p:nvPr>
        </p:nvSpPr>
        <p:spPr>
          <a:xfrm>
            <a:off x="304800" y="2362200"/>
            <a:ext cx="5486400" cy="4111752"/>
          </a:xfrm>
        </p:spPr>
        <p:txBody>
          <a:bodyPr>
            <a:noAutofit/>
          </a:bodyPr>
          <a:lstStyle>
            <a:lvl1pPr>
              <a:defRPr sz="2800">
                <a:latin typeface="+mj-lt"/>
              </a:defRPr>
            </a:lvl1pPr>
            <a:lvl2pPr>
              <a:defRPr sz="2400">
                <a:latin typeface="+mj-lt"/>
              </a:defRPr>
            </a:lvl2pPr>
            <a:lvl3pPr>
              <a:defRPr sz="2000">
                <a:latin typeface="+mj-lt"/>
              </a:defRPr>
            </a:lvl3pPr>
            <a:lvl4pPr>
              <a:defRPr sz="1800">
                <a:latin typeface="+mj-lt"/>
              </a:defRPr>
            </a:lvl4pPr>
            <a:lvl5pP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p:cNvSpPr>
            <a:spLocks noGrp="1"/>
          </p:cNvSpPr>
          <p:nvPr>
            <p:ph idx="15"/>
          </p:nvPr>
        </p:nvSpPr>
        <p:spPr>
          <a:xfrm>
            <a:off x="6502400" y="2362200"/>
            <a:ext cx="5486400" cy="4111752"/>
          </a:xfrm>
        </p:spPr>
        <p:txBody>
          <a:bodyPr>
            <a:noAutofit/>
          </a:bodyPr>
          <a:lstStyle>
            <a:lvl1pPr>
              <a:defRPr sz="2800">
                <a:latin typeface="+mj-lt"/>
              </a:defRPr>
            </a:lvl1pPr>
            <a:lvl2pPr>
              <a:defRPr sz="2400">
                <a:latin typeface="+mj-lt"/>
              </a:defRPr>
            </a:lvl2pPr>
            <a:lvl3pPr>
              <a:defRPr sz="2000">
                <a:latin typeface="+mj-lt"/>
              </a:defRPr>
            </a:lvl3pPr>
            <a:lvl4pPr>
              <a:defRPr sz="1800">
                <a:latin typeface="+mj-lt"/>
              </a:defRPr>
            </a:lvl4pPr>
            <a:lvl5pP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77833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ramed Graphic with Title">
    <p:spTree>
      <p:nvGrpSpPr>
        <p:cNvPr id="1" name=""/>
        <p:cNvGrpSpPr/>
        <p:nvPr/>
      </p:nvGrpSpPr>
      <p:grpSpPr>
        <a:xfrm>
          <a:off x="0" y="0"/>
          <a:ext cx="0" cy="0"/>
          <a:chOff x="0" y="0"/>
          <a:chExt cx="0" cy="0"/>
        </a:xfrm>
      </p:grpSpPr>
      <p:sp>
        <p:nvSpPr>
          <p:cNvPr id="15" name="Content Placeholder 14"/>
          <p:cNvSpPr>
            <a:spLocks noGrp="1"/>
          </p:cNvSpPr>
          <p:nvPr>
            <p:ph sz="quarter" idx="11"/>
          </p:nvPr>
        </p:nvSpPr>
        <p:spPr>
          <a:xfrm>
            <a:off x="2438400" y="1219200"/>
            <a:ext cx="7315200" cy="457200"/>
          </a:xfrm>
        </p:spPr>
        <p:txBody>
          <a:bodyPr>
            <a:normAutofit/>
          </a:bodyPr>
          <a:lstStyle>
            <a:lvl1pPr algn="ctr">
              <a:buNone/>
              <a:defRPr sz="2400" baseline="0">
                <a:solidFill>
                  <a:srgbClr val="FFE646"/>
                </a:solidFill>
                <a:latin typeface="Century Gothic" pitchFamily="34" charset="0"/>
              </a:defRPr>
            </a:lvl1pPr>
          </a:lstStyle>
          <a:p>
            <a:pPr lvl="0"/>
            <a:r>
              <a:rPr lang="en-US"/>
              <a:t>Click to edit Master text styles</a:t>
            </a:r>
          </a:p>
        </p:txBody>
      </p:sp>
      <p:sp>
        <p:nvSpPr>
          <p:cNvPr id="11" name="Title 1"/>
          <p:cNvSpPr>
            <a:spLocks noGrp="1"/>
          </p:cNvSpPr>
          <p:nvPr>
            <p:ph type="title"/>
          </p:nvPr>
        </p:nvSpPr>
        <p:spPr>
          <a:xfrm>
            <a:off x="1478120" y="274320"/>
            <a:ext cx="10713880" cy="762000"/>
          </a:xfrm>
        </p:spPr>
        <p:txBody>
          <a:bodyPr>
            <a:noAutofit/>
          </a:bodyPr>
          <a:lstStyle>
            <a:lvl1pPr>
              <a:defRPr>
                <a:latin typeface="Century Gothic" pitchFamily="34" charset="0"/>
              </a:defRPr>
            </a:lvl1pPr>
          </a:lstStyle>
          <a:p>
            <a:r>
              <a:rPr lang="en-US"/>
              <a:t>Click to edit Master title style</a:t>
            </a:r>
            <a:endParaRPr lang="en-US" dirty="0"/>
          </a:p>
        </p:txBody>
      </p:sp>
      <p:sp>
        <p:nvSpPr>
          <p:cNvPr id="13" name="Picture Placeholder 2"/>
          <p:cNvSpPr>
            <a:spLocks noGrp="1"/>
          </p:cNvSpPr>
          <p:nvPr>
            <p:ph type="pic" idx="10"/>
          </p:nvPr>
        </p:nvSpPr>
        <p:spPr>
          <a:xfrm>
            <a:off x="406400" y="1905000"/>
            <a:ext cx="11379200" cy="4724400"/>
          </a:xfrm>
        </p:spPr>
        <p:txBody>
          <a:bodyPr rtlCol="0">
            <a:noAutofit/>
          </a:bodyPr>
          <a:lstStyle>
            <a:lvl1pPr marL="0" indent="0">
              <a:buNone/>
              <a:defRPr sz="2800">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Tree>
    <p:extLst>
      <p:ext uri="{BB962C8B-B14F-4D97-AF65-F5344CB8AC3E}">
        <p14:creationId xmlns:p14="http://schemas.microsoft.com/office/powerpoint/2010/main" val="3289845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 Slide Graphic">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12192000" cy="6858000"/>
          </a:xfrm>
        </p:spPr>
        <p:txBody>
          <a:bodyPr rtlCol="0">
            <a:normAutofit/>
          </a:bodyPr>
          <a:lstStyle>
            <a:lvl1pPr>
              <a:buNone/>
              <a:defRPr>
                <a:latin typeface="+mj-lt"/>
              </a:defRPr>
            </a:lvl1pPr>
          </a:lstStyle>
          <a:p>
            <a:pPr lvl="0"/>
            <a:endParaRPr lang="en-US" noProof="0" dirty="0"/>
          </a:p>
        </p:txBody>
      </p:sp>
    </p:spTree>
    <p:extLst>
      <p:ext uri="{BB962C8B-B14F-4D97-AF65-F5344CB8AC3E}">
        <p14:creationId xmlns:p14="http://schemas.microsoft.com/office/powerpoint/2010/main" val="1210907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ZA 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7DCCD3F-7383-4CC7-81A6-1FC0C9728306}"/>
              </a:ext>
            </a:extLst>
          </p:cNvPr>
          <p:cNvSpPr/>
          <p:nvPr userDrawn="1"/>
        </p:nvSpPr>
        <p:spPr>
          <a:xfrm>
            <a:off x="0" y="0"/>
            <a:ext cx="12192000" cy="6858000"/>
          </a:xfrm>
          <a:prstGeom prst="rect">
            <a:avLst/>
          </a:prstGeom>
          <a:gradFill>
            <a:gsLst>
              <a:gs pos="0">
                <a:schemeClr val="tx1"/>
              </a:gs>
              <a:gs pos="100000">
                <a:srgbClr val="0033C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mj-lt"/>
            </a:endParaRPr>
          </a:p>
        </p:txBody>
      </p:sp>
      <p:graphicFrame>
        <p:nvGraphicFramePr>
          <p:cNvPr id="6" name="Object 4"/>
          <p:cNvGraphicFramePr>
            <a:graphicFrameLocks noChangeAspect="1"/>
          </p:cNvGraphicFramePr>
          <p:nvPr/>
        </p:nvGraphicFramePr>
        <p:xfrm>
          <a:off x="2336800" y="666750"/>
          <a:ext cx="7518400" cy="5337175"/>
        </p:xfrm>
        <a:graphic>
          <a:graphicData uri="http://schemas.openxmlformats.org/presentationml/2006/ole">
            <mc:AlternateContent xmlns:mc="http://schemas.openxmlformats.org/markup-compatibility/2006">
              <mc:Choice xmlns:v="urn:schemas-microsoft-com:vml" Requires="v">
                <p:oleObj name="CorelDRAW" r:id="rId2" imgW="2511000" imgH="2507040" progId="">
                  <p:embed/>
                </p:oleObj>
              </mc:Choice>
              <mc:Fallback>
                <p:oleObj name="CorelDRAW" r:id="rId2" imgW="2511000" imgH="2507040" progId="">
                  <p:embed/>
                  <p:pic>
                    <p:nvPicPr>
                      <p:cNvPr id="4103" name="Object 4"/>
                      <p:cNvPicPr>
                        <a:picLocks noChangeAspect="1" noChangeArrowheads="1"/>
                      </p:cNvPicPr>
                      <p:nvPr/>
                    </p:nvPicPr>
                    <p:blipFill>
                      <a:blip r:embed="rId3">
                        <a:lum bright="-18000" contrast="42000"/>
                        <a:extLst>
                          <a:ext uri="{28A0092B-C50C-407E-A947-70E740481C1C}">
                            <a14:useLocalDpi xmlns:a14="http://schemas.microsoft.com/office/drawing/2010/main" val="0"/>
                          </a:ext>
                        </a:extLst>
                      </a:blip>
                      <a:srcRect/>
                      <a:stretch>
                        <a:fillRect/>
                      </a:stretch>
                    </p:blipFill>
                    <p:spPr bwMode="auto">
                      <a:xfrm>
                        <a:off x="2336800" y="666750"/>
                        <a:ext cx="7518400" cy="533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oleObj>
              </mc:Fallback>
            </mc:AlternateContent>
          </a:graphicData>
        </a:graphic>
      </p:graphicFrame>
      <p:sp>
        <p:nvSpPr>
          <p:cNvPr id="7" name="Text Box 6">
            <a:extLst>
              <a:ext uri="{FF2B5EF4-FFF2-40B4-BE49-F238E27FC236}">
                <a16:creationId xmlns:a16="http://schemas.microsoft.com/office/drawing/2014/main" id="{6F9DBFBF-A3EB-4B7D-A55D-7BDACE5784F4}"/>
              </a:ext>
            </a:extLst>
          </p:cNvPr>
          <p:cNvSpPr txBox="1">
            <a:spLocks noChangeArrowheads="1"/>
          </p:cNvSpPr>
          <p:nvPr userDrawn="1"/>
        </p:nvSpPr>
        <p:spPr bwMode="auto">
          <a:xfrm>
            <a:off x="1027642" y="1182880"/>
            <a:ext cx="10136717" cy="538609"/>
          </a:xfrm>
          <a:prstGeom prst="rect">
            <a:avLst/>
          </a:prstGeom>
          <a:solidFill>
            <a:srgbClr val="FFDC47"/>
          </a:solidFill>
          <a:ln w="9525" cap="rnd">
            <a:solidFill>
              <a:schemeClr val="tx1"/>
            </a:solidFill>
            <a:bevel/>
            <a:headEnd/>
            <a:tailEnd/>
          </a:ln>
          <a:effectLst/>
          <a:scene3d>
            <a:camera prst="orthographicFront"/>
            <a:lightRig rig="threePt" dir="t"/>
          </a:scene3d>
          <a:sp3d>
            <a:bevelT w="165100" prst="coolSlant"/>
          </a:sp3d>
        </p:spPr>
        <p:txBody>
          <a:bodyPr tIns="182880" anchor="ctr">
            <a:spAutoFit/>
          </a:bodyPr>
          <a:lstStyle/>
          <a:p>
            <a:pPr fontAlgn="auto">
              <a:spcBef>
                <a:spcPct val="50000"/>
              </a:spcBef>
              <a:spcAft>
                <a:spcPts val="0"/>
              </a:spcAft>
              <a:defRPr/>
            </a:pPr>
            <a:endParaRPr lang="en-US" sz="2000" i="1" dirty="0">
              <a:solidFill>
                <a:schemeClr val="bg1"/>
              </a:solidFill>
              <a:latin typeface="+mj-lt"/>
              <a:cs typeface="+mn-cs"/>
            </a:endParaRPr>
          </a:p>
        </p:txBody>
      </p:sp>
      <p:sp>
        <p:nvSpPr>
          <p:cNvPr id="8" name="TextBox 7">
            <a:extLst>
              <a:ext uri="{FF2B5EF4-FFF2-40B4-BE49-F238E27FC236}">
                <a16:creationId xmlns:a16="http://schemas.microsoft.com/office/drawing/2014/main" id="{5AE9D977-F735-4D74-8DAD-D265A32AB549}"/>
              </a:ext>
            </a:extLst>
          </p:cNvPr>
          <p:cNvSpPr txBox="1"/>
          <p:nvPr userDrawn="1"/>
        </p:nvSpPr>
        <p:spPr>
          <a:xfrm>
            <a:off x="4064000" y="1190625"/>
            <a:ext cx="4267200" cy="523875"/>
          </a:xfrm>
          <a:prstGeom prst="rect">
            <a:avLst/>
          </a:prstGeom>
          <a:noFill/>
        </p:spPr>
        <p:txBody>
          <a:bodyPr>
            <a:spAutoFit/>
          </a:bodyPr>
          <a:lstStyle/>
          <a:p>
            <a:pPr eaLnBrk="1" fontAlgn="auto" hangingPunct="1">
              <a:spcBef>
                <a:spcPts val="0"/>
              </a:spcBef>
              <a:spcAft>
                <a:spcPts val="0"/>
              </a:spcAft>
              <a:defRPr/>
            </a:pPr>
            <a:r>
              <a:rPr lang="en-US" sz="2800" b="1" i="1" dirty="0">
                <a:solidFill>
                  <a:schemeClr val="tx2">
                    <a:lumMod val="50000"/>
                  </a:schemeClr>
                </a:solidFill>
                <a:effectLst>
                  <a:outerShdw blurRad="38100" dist="38100" dir="2700000" algn="tl">
                    <a:srgbClr val="000000">
                      <a:alpha val="43137"/>
                    </a:srgbClr>
                  </a:outerShdw>
                </a:effectLst>
                <a:latin typeface="+mn-lt"/>
                <a:cs typeface="+mn-cs"/>
              </a:rPr>
              <a:t>BZA Public Hearing</a:t>
            </a:r>
          </a:p>
        </p:txBody>
      </p:sp>
      <p:sp>
        <p:nvSpPr>
          <p:cNvPr id="2" name="Title 1"/>
          <p:cNvSpPr>
            <a:spLocks noGrp="1"/>
          </p:cNvSpPr>
          <p:nvPr>
            <p:ph type="ctrTitle"/>
          </p:nvPr>
        </p:nvSpPr>
        <p:spPr>
          <a:xfrm>
            <a:off x="914400" y="2362201"/>
            <a:ext cx="10363200" cy="762000"/>
          </a:xfrm>
        </p:spPr>
        <p:txBody>
          <a:bodyPr>
            <a:noAutofit/>
          </a:bodyPr>
          <a:lstStyle>
            <a:lvl1pPr algn="ctr">
              <a:defRPr sz="4400" baseline="0">
                <a:solidFill>
                  <a:srgbClr val="FFEB4B"/>
                </a:solidFill>
                <a:latin typeface="+mj-lt"/>
              </a:defRPr>
            </a:lvl1pPr>
          </a:lstStyle>
          <a:p>
            <a:r>
              <a:rPr lang="en-US"/>
              <a:t>Click to edit Master title style</a:t>
            </a:r>
            <a:endParaRPr lang="en-US" dirty="0"/>
          </a:p>
        </p:txBody>
      </p:sp>
      <p:sp>
        <p:nvSpPr>
          <p:cNvPr id="12" name="Text Placeholder 11"/>
          <p:cNvSpPr>
            <a:spLocks noGrp="1"/>
          </p:cNvSpPr>
          <p:nvPr>
            <p:ph type="body" sz="quarter" idx="10"/>
          </p:nvPr>
        </p:nvSpPr>
        <p:spPr>
          <a:xfrm>
            <a:off x="3708400" y="5638800"/>
            <a:ext cx="4775200" cy="457200"/>
          </a:xfrm>
        </p:spPr>
        <p:txBody>
          <a:bodyPr>
            <a:noAutofit/>
          </a:bodyPr>
          <a:lstStyle>
            <a:lvl1pPr algn="ctr">
              <a:buNone/>
              <a:defRPr sz="3200">
                <a:latin typeface="+mj-lt"/>
              </a:defRPr>
            </a:lvl1pPr>
          </a:lstStyle>
          <a:p>
            <a:pPr lvl="0"/>
            <a:r>
              <a:rPr lang="en-US"/>
              <a:t>Click to edit Master text styles</a:t>
            </a:r>
          </a:p>
        </p:txBody>
      </p:sp>
      <p:sp>
        <p:nvSpPr>
          <p:cNvPr id="15" name="Text Placeholder 14"/>
          <p:cNvSpPr>
            <a:spLocks noGrp="1"/>
          </p:cNvSpPr>
          <p:nvPr>
            <p:ph type="body" sz="quarter" idx="11"/>
          </p:nvPr>
        </p:nvSpPr>
        <p:spPr>
          <a:xfrm>
            <a:off x="914400" y="3124200"/>
            <a:ext cx="10363200" cy="762000"/>
          </a:xfrm>
        </p:spPr>
        <p:txBody>
          <a:bodyPr>
            <a:noAutofit/>
          </a:bodyPr>
          <a:lstStyle>
            <a:lvl1pPr algn="ctr">
              <a:buNone/>
              <a:defRPr sz="4400">
                <a:solidFill>
                  <a:srgbClr val="FFE646"/>
                </a:solidFill>
                <a:effectLst>
                  <a:outerShdw blurRad="38100" dist="38100" dir="2700000" algn="tl">
                    <a:srgbClr val="000000">
                      <a:alpha val="43137"/>
                    </a:srgbClr>
                  </a:outerShdw>
                </a:effectLst>
                <a:latin typeface="+mj-lt"/>
              </a:defRPr>
            </a:lvl1pPr>
          </a:lstStyle>
          <a:p>
            <a:pPr lvl="0"/>
            <a:r>
              <a:rPr lang="en-US"/>
              <a:t>Click to edit Master text styles</a:t>
            </a:r>
          </a:p>
        </p:txBody>
      </p:sp>
    </p:spTree>
    <p:extLst>
      <p:ext uri="{BB962C8B-B14F-4D97-AF65-F5344CB8AC3E}">
        <p14:creationId xmlns:p14="http://schemas.microsoft.com/office/powerpoint/2010/main" val="3439218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3.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0">
          <a:gsLst>
            <a:gs pos="0">
              <a:srgbClr val="FF9900">
                <a:alpha val="91000"/>
                <a:lumMod val="97000"/>
              </a:srgbClr>
            </a:gs>
            <a:gs pos="0">
              <a:srgbClr val="0000FF"/>
            </a:gs>
          </a:gsLst>
          <a:lin ang="5400000" scaled="0"/>
          <a:tileRect/>
        </a:gradFill>
        <a:effectLst/>
      </p:bgPr>
    </p:bg>
    <p:spTree>
      <p:nvGrpSpPr>
        <p:cNvPr id="1" name=""/>
        <p:cNvGrpSpPr/>
        <p:nvPr/>
      </p:nvGrpSpPr>
      <p:grpSpPr>
        <a:xfrm>
          <a:off x="0" y="0"/>
          <a:ext cx="0" cy="0"/>
          <a:chOff x="0" y="0"/>
          <a:chExt cx="0" cy="0"/>
        </a:xfrm>
      </p:grpSpPr>
      <p:sp>
        <p:nvSpPr>
          <p:cNvPr id="6" name="Rectangle 131">
            <a:extLst>
              <a:ext uri="{FF2B5EF4-FFF2-40B4-BE49-F238E27FC236}">
                <a16:creationId xmlns:a16="http://schemas.microsoft.com/office/drawing/2014/main" id="{9358DB39-1B27-4629-BC44-521EF0D38FE8}"/>
              </a:ext>
            </a:extLst>
          </p:cNvPr>
          <p:cNvSpPr>
            <a:spLocks noChangeArrowheads="1"/>
          </p:cNvSpPr>
          <p:nvPr userDrawn="1"/>
        </p:nvSpPr>
        <p:spPr bwMode="auto">
          <a:xfrm>
            <a:off x="0" y="122367"/>
            <a:ext cx="12192000" cy="1061829"/>
          </a:xfrm>
          <a:prstGeom prst="rect">
            <a:avLst/>
          </a:prstGeom>
          <a:gradFill flip="none" rotWithShape="1">
            <a:gsLst>
              <a:gs pos="69000">
                <a:srgbClr val="00185E"/>
              </a:gs>
              <a:gs pos="32000">
                <a:srgbClr val="0033CC"/>
              </a:gs>
            </a:gsLst>
            <a:lin ang="2700000" scaled="1"/>
            <a:tileRect/>
          </a:gradFill>
          <a:ln w="12700">
            <a:noFill/>
            <a:miter lim="800000"/>
            <a:headEnd/>
            <a:tailEnd/>
          </a:ln>
          <a:scene3d>
            <a:camera prst="orthographicFront"/>
            <a:lightRig rig="threePt" dir="t"/>
          </a:scene3d>
          <a:sp3d>
            <a:bevelT/>
          </a:sp3d>
        </p:spPr>
        <p:txBody>
          <a:bodyPr tIns="731520" anchor="ctr">
            <a:spAutoFit/>
          </a:bodyPr>
          <a:lstStyle/>
          <a:p>
            <a:pPr eaLnBrk="1" fontAlgn="auto" hangingPunct="1">
              <a:spcBef>
                <a:spcPts val="0"/>
              </a:spcBef>
              <a:spcAft>
                <a:spcPct val="30000"/>
              </a:spcAft>
              <a:buClr>
                <a:srgbClr val="FFCC00"/>
              </a:buClr>
              <a:buFont typeface="Wingdings" pitchFamily="2" charset="2"/>
              <a:buChar char="§"/>
              <a:defRPr/>
            </a:pPr>
            <a:endParaRPr lang="en-US" dirty="0">
              <a:latin typeface="+mn-lt"/>
              <a:cs typeface="+mn-cs"/>
            </a:endParaRPr>
          </a:p>
        </p:txBody>
      </p:sp>
      <p:sp>
        <p:nvSpPr>
          <p:cNvPr id="2" name="Title Placeholder 1">
            <a:extLst>
              <a:ext uri="{FF2B5EF4-FFF2-40B4-BE49-F238E27FC236}">
                <a16:creationId xmlns:a16="http://schemas.microsoft.com/office/drawing/2014/main" id="{73E4DB19-6625-4674-94A4-B1D995120E96}"/>
              </a:ext>
            </a:extLst>
          </p:cNvPr>
          <p:cNvSpPr>
            <a:spLocks noGrp="1"/>
          </p:cNvSpPr>
          <p:nvPr>
            <p:ph type="title"/>
          </p:nvPr>
        </p:nvSpPr>
        <p:spPr>
          <a:xfrm>
            <a:off x="1474788" y="274638"/>
            <a:ext cx="10512425" cy="758825"/>
          </a:xfrm>
          <a:prstGeom prst="rect">
            <a:avLst/>
          </a:prstGeom>
        </p:spPr>
        <p:txBody>
          <a:bodyPr vert="horz" lIns="91440" tIns="45720" rIns="91440" bIns="45720" rtlCol="0" anchor="ctr">
            <a:normAutofit/>
          </a:bodyPr>
          <a:lstStyle/>
          <a:p>
            <a:endParaRPr lang="en-US" dirty="0"/>
          </a:p>
        </p:txBody>
      </p:sp>
      <p:sp>
        <p:nvSpPr>
          <p:cNvPr id="1030" name="Text Placeholder 2"/>
          <p:cNvSpPr>
            <a:spLocks noGrp="1"/>
          </p:cNvSpPr>
          <p:nvPr>
            <p:ph type="body" idx="1"/>
          </p:nvPr>
        </p:nvSpPr>
        <p:spPr bwMode="auto">
          <a:xfrm>
            <a:off x="304800" y="13716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dirty="0"/>
          </a:p>
        </p:txBody>
      </p:sp>
      <p:pic>
        <p:nvPicPr>
          <p:cNvPr id="1031" name="Picture 775" descr="C:\WINNT\Profiles\sstecchi\Desktop\Clipart\County Logos\Sigcolor2.WMF"/>
          <p:cNvPicPr>
            <a:picLocks noChangeAspect="1" noChangeArrowheads="1"/>
          </p:cNvPicPr>
          <p:nvPr userDrawn="1"/>
        </p:nvPicPr>
        <p:blipFill>
          <a:blip r:embed="rId20" cstate="print">
            <a:lum bright="10000" contrast="-16000"/>
            <a:extLst>
              <a:ext uri="{28A0092B-C50C-407E-A947-70E740481C1C}">
                <a14:useLocalDpi xmlns:a14="http://schemas.microsoft.com/office/drawing/2010/main" val="0"/>
              </a:ext>
            </a:extLst>
          </a:blip>
          <a:srcRect/>
          <a:stretch>
            <a:fillRect/>
          </a:stretch>
        </p:blipFill>
        <p:spPr bwMode="auto">
          <a:xfrm>
            <a:off x="349250" y="190500"/>
            <a:ext cx="13271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59" r:id="rId1"/>
    <p:sldLayoutId id="2147483949" r:id="rId2"/>
    <p:sldLayoutId id="2147483950" r:id="rId3"/>
    <p:sldLayoutId id="2147483951" r:id="rId4"/>
    <p:sldLayoutId id="2147483952" r:id="rId5"/>
    <p:sldLayoutId id="2147483953" r:id="rId6"/>
    <p:sldLayoutId id="2147483954" r:id="rId7"/>
    <p:sldLayoutId id="2147483960" r:id="rId8"/>
    <p:sldLayoutId id="2147483961" r:id="rId9"/>
    <p:sldLayoutId id="2147483955" r:id="rId10"/>
    <p:sldLayoutId id="2147483956" r:id="rId11"/>
    <p:sldLayoutId id="2147483962" r:id="rId12"/>
    <p:sldLayoutId id="2147483963" r:id="rId13"/>
    <p:sldLayoutId id="2147483957" r:id="rId14"/>
    <p:sldLayoutId id="2147483958" r:id="rId15"/>
    <p:sldLayoutId id="2147483964" r:id="rId16"/>
    <p:sldLayoutId id="2147483965" r:id="rId17"/>
    <p:sldLayoutId id="2147483966" r:id="rId18"/>
  </p:sldLayoutIdLst>
  <p:hf hdr="0" dt="0"/>
  <p:txStyles>
    <p:titleStyle>
      <a:lvl1pPr algn="l" rtl="0" eaLnBrk="0" fontAlgn="base" hangingPunct="0">
        <a:spcBef>
          <a:spcPct val="0"/>
        </a:spcBef>
        <a:spcAft>
          <a:spcPct val="0"/>
        </a:spcAft>
        <a:defRPr sz="4000" b="1" kern="1200">
          <a:solidFill>
            <a:srgbClr val="FFEB4B"/>
          </a:solidFill>
          <a:effectLst>
            <a:outerShdw blurRad="38100" dist="38100" dir="2700000" algn="tl">
              <a:srgbClr val="000000">
                <a:alpha val="43137"/>
              </a:srgbClr>
            </a:outerShdw>
          </a:effectLst>
          <a:latin typeface="Century Gothic" pitchFamily="34" charset="0"/>
          <a:ea typeface="Verdana" pitchFamily="34" charset="0"/>
          <a:cs typeface="Verdana" pitchFamily="34" charset="0"/>
        </a:defRPr>
      </a:lvl1pPr>
      <a:lvl2pPr algn="l" rtl="0" eaLnBrk="0" fontAlgn="base" hangingPunct="0">
        <a:spcBef>
          <a:spcPct val="0"/>
        </a:spcBef>
        <a:spcAft>
          <a:spcPct val="0"/>
        </a:spcAft>
        <a:defRPr sz="4000" b="1">
          <a:solidFill>
            <a:srgbClr val="FFEB4B"/>
          </a:solidFill>
          <a:latin typeface="Century Gothic" panose="020B0502020202020204" pitchFamily="34" charset="0"/>
          <a:ea typeface="Verdana" panose="020B0604030504040204" pitchFamily="34" charset="0"/>
          <a:cs typeface="Verdana" panose="020B0604030504040204" pitchFamily="34" charset="0"/>
        </a:defRPr>
      </a:lvl2pPr>
      <a:lvl3pPr algn="l" rtl="0" eaLnBrk="0" fontAlgn="base" hangingPunct="0">
        <a:spcBef>
          <a:spcPct val="0"/>
        </a:spcBef>
        <a:spcAft>
          <a:spcPct val="0"/>
        </a:spcAft>
        <a:defRPr sz="4000" b="1">
          <a:solidFill>
            <a:srgbClr val="FFEB4B"/>
          </a:solidFill>
          <a:latin typeface="Century Gothic" panose="020B0502020202020204" pitchFamily="34" charset="0"/>
          <a:ea typeface="Verdana" panose="020B0604030504040204" pitchFamily="34" charset="0"/>
          <a:cs typeface="Verdana" panose="020B0604030504040204" pitchFamily="34" charset="0"/>
        </a:defRPr>
      </a:lvl3pPr>
      <a:lvl4pPr algn="l" rtl="0" eaLnBrk="0" fontAlgn="base" hangingPunct="0">
        <a:spcBef>
          <a:spcPct val="0"/>
        </a:spcBef>
        <a:spcAft>
          <a:spcPct val="0"/>
        </a:spcAft>
        <a:defRPr sz="4000" b="1">
          <a:solidFill>
            <a:srgbClr val="FFEB4B"/>
          </a:solidFill>
          <a:latin typeface="Century Gothic" panose="020B0502020202020204" pitchFamily="34" charset="0"/>
          <a:ea typeface="Verdana" panose="020B0604030504040204" pitchFamily="34" charset="0"/>
          <a:cs typeface="Verdana" panose="020B0604030504040204" pitchFamily="34" charset="0"/>
        </a:defRPr>
      </a:lvl4pPr>
      <a:lvl5pPr algn="l" rtl="0" eaLnBrk="0" fontAlgn="base" hangingPunct="0">
        <a:spcBef>
          <a:spcPct val="0"/>
        </a:spcBef>
        <a:spcAft>
          <a:spcPct val="0"/>
        </a:spcAft>
        <a:defRPr sz="4000" b="1">
          <a:solidFill>
            <a:srgbClr val="FFEB4B"/>
          </a:solidFill>
          <a:latin typeface="Century Gothic" panose="020B0502020202020204" pitchFamily="34" charset="0"/>
          <a:ea typeface="Verdana" panose="020B0604030504040204" pitchFamily="34" charset="0"/>
          <a:cs typeface="Verdana" panose="020B0604030504040204" pitchFamily="34" charset="0"/>
        </a:defRPr>
      </a:lvl5pPr>
      <a:lvl6pPr marL="457200" algn="l" rtl="0" fontAlgn="base">
        <a:spcBef>
          <a:spcPct val="0"/>
        </a:spcBef>
        <a:spcAft>
          <a:spcPct val="0"/>
        </a:spcAft>
        <a:defRPr sz="4000" b="1">
          <a:solidFill>
            <a:srgbClr val="FFEB4B"/>
          </a:solidFill>
          <a:latin typeface="Century Gothic" panose="020B0502020202020204" pitchFamily="34" charset="0"/>
          <a:ea typeface="Verdana" panose="020B0604030504040204" pitchFamily="34" charset="0"/>
          <a:cs typeface="Verdana" panose="020B0604030504040204" pitchFamily="34" charset="0"/>
        </a:defRPr>
      </a:lvl6pPr>
      <a:lvl7pPr marL="914400" algn="l" rtl="0" fontAlgn="base">
        <a:spcBef>
          <a:spcPct val="0"/>
        </a:spcBef>
        <a:spcAft>
          <a:spcPct val="0"/>
        </a:spcAft>
        <a:defRPr sz="4000" b="1">
          <a:solidFill>
            <a:srgbClr val="FFEB4B"/>
          </a:solidFill>
          <a:latin typeface="Century Gothic" panose="020B0502020202020204" pitchFamily="34" charset="0"/>
          <a:ea typeface="Verdana" panose="020B0604030504040204" pitchFamily="34" charset="0"/>
          <a:cs typeface="Verdana" panose="020B0604030504040204" pitchFamily="34" charset="0"/>
        </a:defRPr>
      </a:lvl7pPr>
      <a:lvl8pPr marL="1371600" algn="l" rtl="0" fontAlgn="base">
        <a:spcBef>
          <a:spcPct val="0"/>
        </a:spcBef>
        <a:spcAft>
          <a:spcPct val="0"/>
        </a:spcAft>
        <a:defRPr sz="4000" b="1">
          <a:solidFill>
            <a:srgbClr val="FFEB4B"/>
          </a:solidFill>
          <a:latin typeface="Century Gothic" panose="020B0502020202020204" pitchFamily="34" charset="0"/>
          <a:ea typeface="Verdana" panose="020B0604030504040204" pitchFamily="34" charset="0"/>
          <a:cs typeface="Verdana" panose="020B0604030504040204" pitchFamily="34" charset="0"/>
        </a:defRPr>
      </a:lvl8pPr>
      <a:lvl9pPr marL="1828800" algn="l" rtl="0" fontAlgn="base">
        <a:spcBef>
          <a:spcPct val="0"/>
        </a:spcBef>
        <a:spcAft>
          <a:spcPct val="0"/>
        </a:spcAft>
        <a:defRPr sz="4000" b="1">
          <a:solidFill>
            <a:srgbClr val="FFEB4B"/>
          </a:solidFill>
          <a:latin typeface="Century Gothic" panose="020B0502020202020204" pitchFamily="34" charset="0"/>
          <a:ea typeface="Verdana" panose="020B0604030504040204" pitchFamily="34" charset="0"/>
          <a:cs typeface="Verdana" panose="020B0604030504040204" pitchFamily="34" charset="0"/>
        </a:defRPr>
      </a:lvl9pPr>
    </p:titleStyle>
    <p:bodyStyle>
      <a:lvl1pPr marL="228600" indent="-228600" algn="l" rtl="0" eaLnBrk="0" fontAlgn="base" hangingPunct="0">
        <a:spcBef>
          <a:spcPts val="600"/>
        </a:spcBef>
        <a:spcAft>
          <a:spcPct val="0"/>
        </a:spcAft>
        <a:buClr>
          <a:schemeClr val="bg1"/>
        </a:buClr>
        <a:buFont typeface="Wingdings" panose="05000000000000000000" pitchFamily="2" charset="2"/>
        <a:buChar char="§"/>
        <a:defRPr sz="3200" b="1" kern="1200">
          <a:solidFill>
            <a:schemeClr val="bg1"/>
          </a:solidFill>
          <a:latin typeface="+mj-lt"/>
          <a:ea typeface="Verdana" pitchFamily="34" charset="0"/>
          <a:cs typeface="Verdana" pitchFamily="34" charset="0"/>
        </a:defRPr>
      </a:lvl1pPr>
      <a:lvl2pPr marL="457200" indent="-228600" algn="l" rtl="0" eaLnBrk="0" fontAlgn="base" hangingPunct="0">
        <a:spcBef>
          <a:spcPts val="600"/>
        </a:spcBef>
        <a:spcAft>
          <a:spcPct val="0"/>
        </a:spcAft>
        <a:buClr>
          <a:schemeClr val="bg1"/>
        </a:buClr>
        <a:buFont typeface="Arial" panose="020B0604020202020204" pitchFamily="34" charset="0"/>
        <a:buChar char="–"/>
        <a:defRPr sz="2800" b="1" kern="1200">
          <a:solidFill>
            <a:schemeClr val="bg1"/>
          </a:solidFill>
          <a:latin typeface="Verdana" pitchFamily="34" charset="0"/>
          <a:ea typeface="Verdana" pitchFamily="34" charset="0"/>
          <a:cs typeface="Verdana" pitchFamily="34" charset="0"/>
        </a:defRPr>
      </a:lvl2pPr>
      <a:lvl3pPr marL="685800" indent="-228600" algn="l" rtl="0" eaLnBrk="0" fontAlgn="base" hangingPunct="0">
        <a:spcBef>
          <a:spcPts val="600"/>
        </a:spcBef>
        <a:spcAft>
          <a:spcPct val="0"/>
        </a:spcAft>
        <a:buClr>
          <a:schemeClr val="bg1"/>
        </a:buClr>
        <a:buFont typeface="Arial" panose="020B0604020202020204" pitchFamily="34" charset="0"/>
        <a:buChar char="•"/>
        <a:defRPr sz="2400" b="1" kern="1200">
          <a:solidFill>
            <a:schemeClr val="bg1"/>
          </a:solidFill>
          <a:latin typeface="Verdana" pitchFamily="34" charset="0"/>
          <a:ea typeface="Verdana" pitchFamily="34" charset="0"/>
          <a:cs typeface="Verdana" pitchFamily="34" charset="0"/>
        </a:defRPr>
      </a:lvl3pPr>
      <a:lvl4pPr marL="914400" indent="-228600" algn="l" rtl="0" eaLnBrk="0" fontAlgn="base" hangingPunct="0">
        <a:spcBef>
          <a:spcPts val="600"/>
        </a:spcBef>
        <a:spcAft>
          <a:spcPct val="0"/>
        </a:spcAft>
        <a:buClr>
          <a:schemeClr val="bg1"/>
        </a:buClr>
        <a:buFont typeface="Arial" panose="020B0604020202020204" pitchFamily="34" charset="0"/>
        <a:buChar char="–"/>
        <a:defRPr sz="2000" b="1" kern="1200">
          <a:solidFill>
            <a:schemeClr val="bg1"/>
          </a:solidFill>
          <a:latin typeface="Verdana" pitchFamily="34" charset="0"/>
          <a:ea typeface="Verdana" pitchFamily="34" charset="0"/>
          <a:cs typeface="Verdana" pitchFamily="34" charset="0"/>
        </a:defRPr>
      </a:lvl4pPr>
      <a:lvl5pPr marL="1143000" indent="-228600" algn="l" rtl="0" eaLnBrk="0" fontAlgn="base" hangingPunct="0">
        <a:spcBef>
          <a:spcPts val="600"/>
        </a:spcBef>
        <a:spcAft>
          <a:spcPct val="0"/>
        </a:spcAft>
        <a:buClr>
          <a:schemeClr val="bg1"/>
        </a:buClr>
        <a:buFont typeface="Arial" panose="020B0604020202020204" pitchFamily="34" charset="0"/>
        <a:buChar char="»"/>
        <a:defRPr sz="2000" b="1" kern="1200">
          <a:solidFill>
            <a:schemeClr val="bg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0">
          <a:gsLst>
            <a:gs pos="0">
              <a:srgbClr val="FF9900">
                <a:alpha val="91000"/>
                <a:lumMod val="97000"/>
              </a:srgbClr>
            </a:gs>
            <a:gs pos="0">
              <a:srgbClr val="0000FF"/>
            </a:gs>
          </a:gsLst>
          <a:lin ang="5400000" scaled="0"/>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2C0F35-375A-0700-4506-7E6B92709B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AEA6C07-E8DF-F2EB-BCAC-29DD3C7036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AE13F3-7897-2C7F-D1A8-8277FD856E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92396683-34F8-1CFA-D44C-CB8603D17E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716C1E2-53D9-BC59-A4EF-E3CF192EEE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28E109-3DC2-474C-ABE7-7D8F8A664EA5}" type="slidenum">
              <a:rPr lang="en-US" smtClean="0"/>
              <a:pPr/>
              <a:t>‹#›</a:t>
            </a:fld>
            <a:endParaRPr lang="en-US" dirty="0"/>
          </a:p>
        </p:txBody>
      </p:sp>
    </p:spTree>
    <p:extLst>
      <p:ext uri="{BB962C8B-B14F-4D97-AF65-F5344CB8AC3E}">
        <p14:creationId xmlns:p14="http://schemas.microsoft.com/office/powerpoint/2010/main" val="4161066994"/>
      </p:ext>
    </p:extLst>
  </p:cSld>
  <p:clrMap bg1="lt1" tx1="dk1" bg2="lt2" tx2="dk2" accent1="accent1" accent2="accent2" accent3="accent3" accent4="accent4" accent5="accent5" accent6="accent6" hlink="hlink" folHlink="folHlink"/>
  <p:sldLayoutIdLst>
    <p:sldLayoutId id="2147483980" r:id="rId1"/>
    <p:sldLayoutId id="2147483981" r:id="rId2"/>
    <p:sldLayoutId id="2147483982" r:id="rId3"/>
    <p:sldLayoutId id="2147483983" r:id="rId4"/>
    <p:sldLayoutId id="2147483984" r:id="rId5"/>
    <p:sldLayoutId id="2147483985" r:id="rId6"/>
    <p:sldLayoutId id="2147483986" r:id="rId7"/>
    <p:sldLayoutId id="2147483987" r:id="rId8"/>
    <p:sldLayoutId id="2147483988" r:id="rId9"/>
    <p:sldLayoutId id="2147483989" r:id="rId10"/>
    <p:sldLayoutId id="2147483990"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0">
          <a:gsLst>
            <a:gs pos="0">
              <a:srgbClr val="FF9900">
                <a:alpha val="91000"/>
                <a:lumMod val="97000"/>
              </a:srgbClr>
            </a:gs>
            <a:gs pos="0">
              <a:srgbClr val="0000FF"/>
            </a:gs>
          </a:gsLst>
          <a:lin ang="5400000" scaled="0"/>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2955BC-A58D-938F-C57F-C131838475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3465FAA-E69F-36BA-80C0-F894567014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24A74D-58D8-9578-7DE2-F94D9A2B70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AD23E071-2555-F03C-5B36-7F1D1A92FF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EC03B85-8B2B-F409-A63B-6392ABA9BB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13A14D-C481-4D8D-AE46-F08E88842E6E}" type="slidenum">
              <a:rPr lang="en-US" smtClean="0"/>
              <a:t>‹#›</a:t>
            </a:fld>
            <a:endParaRPr lang="en-US"/>
          </a:p>
        </p:txBody>
      </p:sp>
    </p:spTree>
    <p:extLst>
      <p:ext uri="{BB962C8B-B14F-4D97-AF65-F5344CB8AC3E}">
        <p14:creationId xmlns:p14="http://schemas.microsoft.com/office/powerpoint/2010/main" val="1603755776"/>
      </p:ext>
    </p:extLst>
  </p:cSld>
  <p:clrMap bg1="lt1" tx1="dk1" bg2="lt2" tx2="dk2" accent1="accent1" accent2="accent2" accent3="accent3" accent4="accent4" accent5="accent5" accent6="accent6" hlink="hlink" folHlink="folHlink"/>
  <p:sldLayoutIdLst>
    <p:sldLayoutId id="2147483968" r:id="rId1"/>
    <p:sldLayoutId id="2147483969" r:id="rId2"/>
    <p:sldLayoutId id="2147483970" r:id="rId3"/>
    <p:sldLayoutId id="2147483971" r:id="rId4"/>
    <p:sldLayoutId id="2147483972" r:id="rId5"/>
    <p:sldLayoutId id="2147483973" r:id="rId6"/>
    <p:sldLayoutId id="2147483974" r:id="rId7"/>
    <p:sldLayoutId id="2147483975" r:id="rId8"/>
    <p:sldLayoutId id="2147483976" r:id="rId9"/>
    <p:sldLayoutId id="2147483977" r:id="rId10"/>
    <p:sldLayoutId id="2147483978"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BusinessDevelopment@ocfl.net"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04356-C959-8044-60A9-0678EB0E2DBF}"/>
              </a:ext>
            </a:extLst>
          </p:cNvPr>
          <p:cNvSpPr>
            <a:spLocks noGrp="1"/>
          </p:cNvSpPr>
          <p:nvPr>
            <p:ph type="title"/>
          </p:nvPr>
        </p:nvSpPr>
        <p:spPr/>
        <p:txBody>
          <a:bodyPr/>
          <a:lstStyle/>
          <a:p>
            <a:pPr algn="ctr"/>
            <a:br>
              <a:rPr lang="en-US" dirty="0"/>
            </a:br>
            <a:r>
              <a:rPr lang="en-US" dirty="0">
                <a:solidFill>
                  <a:schemeClr val="bg1"/>
                </a:solidFill>
              </a:rPr>
              <a:t>Orange County Contracting Academy </a:t>
            </a:r>
            <a:br>
              <a:rPr lang="en-US" dirty="0"/>
            </a:br>
            <a:endParaRPr lang="en-US" dirty="0"/>
          </a:p>
        </p:txBody>
      </p:sp>
      <p:sp>
        <p:nvSpPr>
          <p:cNvPr id="4" name="TextBox 3">
            <a:extLst>
              <a:ext uri="{FF2B5EF4-FFF2-40B4-BE49-F238E27FC236}">
                <a16:creationId xmlns:a16="http://schemas.microsoft.com/office/drawing/2014/main" id="{42B9A9CC-1FFC-EAC2-EACA-15DAC58311B3}"/>
              </a:ext>
            </a:extLst>
          </p:cNvPr>
          <p:cNvSpPr txBox="1"/>
          <p:nvPr/>
        </p:nvSpPr>
        <p:spPr>
          <a:xfrm>
            <a:off x="3124200" y="1600200"/>
            <a:ext cx="6117534" cy="5016758"/>
          </a:xfrm>
          <a:prstGeom prst="rect">
            <a:avLst/>
          </a:prstGeom>
          <a:noFill/>
        </p:spPr>
        <p:txBody>
          <a:bodyPr wrap="square">
            <a:spAutoFit/>
          </a:bodyPr>
          <a:lstStyle/>
          <a:p>
            <a:pPr algn="ctr"/>
            <a:r>
              <a:rPr kumimoji="0" lang="en-US" sz="3200" b="1" i="0" u="none" strike="noStrike" kern="0" cap="none" spc="0" normalizeH="0" baseline="0" noProof="0" dirty="0">
                <a:ln>
                  <a:noFill/>
                </a:ln>
                <a:solidFill>
                  <a:srgbClr val="FFFFFF"/>
                </a:solidFill>
                <a:effectLst>
                  <a:outerShdw blurRad="38100" dist="38100" dir="2700000" algn="tl">
                    <a:srgbClr val="000000"/>
                  </a:outerShdw>
                </a:effectLst>
                <a:uLnTx/>
                <a:uFillTx/>
                <a:latin typeface="Tahoma"/>
                <a:ea typeface="Verdana" pitchFamily="34" charset="0"/>
                <a:cs typeface="+mj-cs"/>
              </a:rPr>
              <a:t>Business Development Division</a:t>
            </a:r>
            <a:br>
              <a:rPr kumimoji="0" lang="en-US" sz="3200" b="1" i="0" u="none" strike="noStrike" kern="0" cap="none" spc="0" normalizeH="0" baseline="0" noProof="0" dirty="0">
                <a:ln>
                  <a:noFill/>
                </a:ln>
                <a:solidFill>
                  <a:srgbClr val="FFFFFF"/>
                </a:solidFill>
                <a:effectLst>
                  <a:outerShdw blurRad="38100" dist="38100" dir="2700000" algn="tl">
                    <a:srgbClr val="000000"/>
                  </a:outerShdw>
                </a:effectLst>
                <a:uLnTx/>
                <a:uFillTx/>
                <a:latin typeface="Tahoma"/>
                <a:ea typeface="Verdana" pitchFamily="34" charset="0"/>
                <a:cs typeface="+mj-cs"/>
              </a:rPr>
            </a:br>
            <a:br>
              <a:rPr kumimoji="0" lang="en-US" sz="3200" b="1" i="0" u="none" strike="noStrike" kern="0" cap="none" spc="0" normalizeH="0" baseline="0" noProof="0" dirty="0">
                <a:ln>
                  <a:noFill/>
                </a:ln>
                <a:solidFill>
                  <a:srgbClr val="FFFFFF"/>
                </a:solidFill>
                <a:effectLst>
                  <a:outerShdw blurRad="38100" dist="38100" dir="2700000" algn="tl">
                    <a:srgbClr val="000000"/>
                  </a:outerShdw>
                </a:effectLst>
                <a:uLnTx/>
                <a:uFillTx/>
                <a:latin typeface="Tahoma"/>
                <a:ea typeface="Verdana" pitchFamily="34" charset="0"/>
                <a:cs typeface="+mj-cs"/>
              </a:rPr>
            </a:br>
            <a:endParaRPr kumimoji="0" lang="en-US" sz="3200" b="1" i="0" u="none" strike="noStrike" kern="0" cap="none" spc="0" normalizeH="0" baseline="0" noProof="0" dirty="0">
              <a:ln>
                <a:noFill/>
              </a:ln>
              <a:solidFill>
                <a:srgbClr val="FFFFFF"/>
              </a:solidFill>
              <a:effectLst>
                <a:outerShdw blurRad="38100" dist="38100" dir="2700000" algn="tl">
                  <a:srgbClr val="000000"/>
                </a:outerShdw>
              </a:effectLst>
              <a:uLnTx/>
              <a:uFillTx/>
              <a:latin typeface="Tahoma"/>
              <a:ea typeface="Verdana" pitchFamily="34" charset="0"/>
              <a:cs typeface="+mj-cs"/>
            </a:endParaRPr>
          </a:p>
          <a:p>
            <a:pPr algn="ctr"/>
            <a:endParaRPr lang="en-US" sz="3200" b="1" kern="0" dirty="0">
              <a:solidFill>
                <a:srgbClr val="FFFFFF"/>
              </a:solidFill>
              <a:effectLst>
                <a:outerShdw blurRad="38100" dist="38100" dir="2700000" algn="tl">
                  <a:srgbClr val="000000"/>
                </a:outerShdw>
              </a:effectLst>
              <a:latin typeface="Tahoma"/>
              <a:ea typeface="Verdana" pitchFamily="34" charset="0"/>
              <a:cs typeface="+mj-cs"/>
            </a:endParaRPr>
          </a:p>
          <a:p>
            <a:pPr algn="ctr"/>
            <a:endParaRPr kumimoji="0" lang="en-US" sz="3200" b="1" i="0" u="none" strike="noStrike" kern="0" cap="none" spc="0" normalizeH="0" baseline="0" noProof="0" dirty="0">
              <a:ln>
                <a:noFill/>
              </a:ln>
              <a:solidFill>
                <a:srgbClr val="FFFFFF"/>
              </a:solidFill>
              <a:effectLst>
                <a:outerShdw blurRad="38100" dist="38100" dir="2700000" algn="tl">
                  <a:srgbClr val="000000"/>
                </a:outerShdw>
              </a:effectLst>
              <a:uLnTx/>
              <a:uFillTx/>
              <a:latin typeface="Tahoma"/>
              <a:ea typeface="Verdana" pitchFamily="34" charset="0"/>
              <a:cs typeface="+mj-cs"/>
            </a:endParaRPr>
          </a:p>
          <a:p>
            <a:pPr algn="ctr"/>
            <a:endParaRPr kumimoji="0" lang="en-US" sz="3200" b="1" i="0" u="none" strike="noStrike" kern="0" cap="none" spc="0" normalizeH="0" baseline="0" noProof="0" dirty="0">
              <a:ln>
                <a:noFill/>
              </a:ln>
              <a:solidFill>
                <a:srgbClr val="FFFFFF"/>
              </a:solidFill>
              <a:effectLst>
                <a:outerShdw blurRad="38100" dist="38100" dir="2700000" algn="tl">
                  <a:srgbClr val="000000"/>
                </a:outerShdw>
              </a:effectLst>
              <a:uLnTx/>
              <a:uFillTx/>
              <a:latin typeface="Tahoma"/>
              <a:ea typeface="Verdana" pitchFamily="34" charset="0"/>
              <a:cs typeface="+mj-cs"/>
            </a:endParaRPr>
          </a:p>
          <a:p>
            <a:pPr algn="ctr"/>
            <a:endParaRPr lang="en-US" sz="3200" b="1" kern="0" dirty="0">
              <a:solidFill>
                <a:srgbClr val="FFFFFF"/>
              </a:solidFill>
              <a:effectLst>
                <a:outerShdw blurRad="38100" dist="38100" dir="2700000" algn="tl">
                  <a:srgbClr val="000000"/>
                </a:outerShdw>
              </a:effectLst>
              <a:latin typeface="Tahoma"/>
              <a:ea typeface="Verdana" pitchFamily="34" charset="0"/>
              <a:cs typeface="+mj-cs"/>
            </a:endParaRPr>
          </a:p>
          <a:p>
            <a:pPr algn="ctr"/>
            <a:r>
              <a:rPr kumimoji="0" lang="en-US" sz="3200" b="1" i="0" u="none" strike="noStrike" kern="0" cap="none" spc="0" normalizeH="0" baseline="0" noProof="0" dirty="0">
                <a:ln>
                  <a:noFill/>
                </a:ln>
                <a:solidFill>
                  <a:srgbClr val="FFFFFF"/>
                </a:solidFill>
                <a:effectLst>
                  <a:outerShdw blurRad="38100" dist="38100" dir="2700000" algn="tl">
                    <a:srgbClr val="000000"/>
                  </a:outerShdw>
                </a:effectLst>
                <a:uLnTx/>
                <a:uFillTx/>
                <a:latin typeface="Tahoma"/>
                <a:ea typeface="Verdana" pitchFamily="34" charset="0"/>
                <a:cs typeface="+mj-cs"/>
              </a:rPr>
              <a:t>VaSantha “Tonya” Raysor</a:t>
            </a:r>
            <a:br>
              <a:rPr kumimoji="0" lang="en-US" sz="3200" b="1" i="0" u="none" strike="noStrike" kern="0" cap="none" spc="0" normalizeH="0" baseline="0" noProof="0" dirty="0">
                <a:ln>
                  <a:noFill/>
                </a:ln>
                <a:solidFill>
                  <a:srgbClr val="FFFFFF"/>
                </a:solidFill>
                <a:effectLst>
                  <a:outerShdw blurRad="38100" dist="38100" dir="2700000" algn="tl">
                    <a:srgbClr val="000000"/>
                  </a:outerShdw>
                </a:effectLst>
                <a:uLnTx/>
                <a:uFillTx/>
                <a:latin typeface="Tahoma"/>
                <a:ea typeface="Verdana" pitchFamily="34" charset="0"/>
                <a:cs typeface="+mj-cs"/>
              </a:rPr>
            </a:br>
            <a:r>
              <a:rPr kumimoji="0" lang="en-US" sz="3200" b="1" i="0" u="none" strike="noStrike" kern="0" cap="none" spc="0" normalizeH="0" baseline="0" noProof="0" dirty="0">
                <a:ln>
                  <a:noFill/>
                </a:ln>
                <a:solidFill>
                  <a:srgbClr val="FFFFFF"/>
                </a:solidFill>
                <a:effectLst>
                  <a:outerShdw blurRad="38100" dist="38100" dir="2700000" algn="tl">
                    <a:srgbClr val="000000"/>
                  </a:outerShdw>
                </a:effectLst>
                <a:uLnTx/>
                <a:uFillTx/>
                <a:latin typeface="Tahoma"/>
                <a:ea typeface="Verdana" pitchFamily="34" charset="0"/>
                <a:cs typeface="+mj-cs"/>
              </a:rPr>
              <a:t>Administrator</a:t>
            </a:r>
            <a:endParaRPr lang="en-US" dirty="0"/>
          </a:p>
        </p:txBody>
      </p:sp>
      <p:pic>
        <p:nvPicPr>
          <p:cNvPr id="5" name="Picture 4" descr="A person smiling with her arms crossed&#10;&#10;Description automatically generated">
            <a:extLst>
              <a:ext uri="{FF2B5EF4-FFF2-40B4-BE49-F238E27FC236}">
                <a16:creationId xmlns:a16="http://schemas.microsoft.com/office/drawing/2014/main" id="{20511088-FEBA-4D01-F1CB-15CD0136E7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8700" y="2667000"/>
            <a:ext cx="2514600" cy="2684819"/>
          </a:xfrm>
          <a:prstGeom prst="rect">
            <a:avLst/>
          </a:prstGeom>
        </p:spPr>
      </p:pic>
    </p:spTree>
    <p:extLst>
      <p:ext uri="{BB962C8B-B14F-4D97-AF65-F5344CB8AC3E}">
        <p14:creationId xmlns:p14="http://schemas.microsoft.com/office/powerpoint/2010/main" val="21029402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27F3F-763F-CCE1-EC0C-E7BBDF56A17C}"/>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PROGRAM / CORE SERVICES CONTINUED</a:t>
            </a:r>
          </a:p>
        </p:txBody>
      </p:sp>
      <p:sp>
        <p:nvSpPr>
          <p:cNvPr id="3" name="Content Placeholder 2">
            <a:extLst>
              <a:ext uri="{FF2B5EF4-FFF2-40B4-BE49-F238E27FC236}">
                <a16:creationId xmlns:a16="http://schemas.microsoft.com/office/drawing/2014/main" id="{089771AC-DC5F-CAB8-0B4E-F406FED34EC0}"/>
              </a:ext>
            </a:extLst>
          </p:cNvPr>
          <p:cNvSpPr>
            <a:spLocks noGrp="1"/>
          </p:cNvSpPr>
          <p:nvPr>
            <p:ph idx="1"/>
          </p:nvPr>
        </p:nvSpPr>
        <p:spPr>
          <a:xfrm>
            <a:off x="304800" y="1371600"/>
            <a:ext cx="11201400" cy="4267200"/>
          </a:xfrm>
        </p:spPr>
        <p:txBody>
          <a:bodyPr/>
          <a:lstStyle/>
          <a:p>
            <a:pPr marR="0" lvl="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b="0" i="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Contract Compliance Continued</a:t>
            </a:r>
          </a:p>
          <a:p>
            <a:pPr marR="0" lvl="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altLang="en-US" b="0" i="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endParaRPr>
          </a:p>
          <a:p>
            <a:pPr marL="914400" marR="0" lvl="1" indent="-457200" algn="l" defTabSz="914400" rtl="0" eaLnBrk="1" fontAlgn="base" latinLnBrk="0" hangingPunct="1">
              <a:lnSpc>
                <a:spcPct val="90000"/>
              </a:lnSpc>
              <a:spcBef>
                <a:spcPct val="0"/>
              </a:spcBef>
              <a:spcAft>
                <a:spcPct val="0"/>
              </a:spcAft>
              <a:buClrTx/>
              <a:buSzTx/>
              <a:buFontTx/>
              <a:buChar char="-"/>
              <a:tabLst/>
              <a:defRPr/>
            </a:pPr>
            <a:r>
              <a:rPr kumimoji="0" lang="en-US" sz="3200" b="0" i="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Compliance Reporting on required reports</a:t>
            </a:r>
          </a:p>
          <a:p>
            <a:pPr marR="0" lvl="1" indent="0" algn="l" defTabSz="914400" rtl="0" eaLnBrk="1" fontAlgn="base" latinLnBrk="0" hangingPunct="1">
              <a:lnSpc>
                <a:spcPct val="90000"/>
              </a:lnSpc>
              <a:spcBef>
                <a:spcPct val="0"/>
              </a:spcBef>
              <a:spcAft>
                <a:spcPct val="0"/>
              </a:spcAft>
              <a:buClrTx/>
              <a:buSzTx/>
              <a:buNone/>
              <a:tabLst/>
              <a:defRPr/>
            </a:pPr>
            <a:r>
              <a:rPr kumimoji="0" lang="en-US" sz="3200" b="0" i="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		Construction 			(Monthly Reporting)</a:t>
            </a:r>
          </a:p>
          <a:p>
            <a:pPr marR="0" lvl="1" indent="0" algn="l" defTabSz="914400" rtl="0" eaLnBrk="1" fontAlgn="base" latinLnBrk="0" hangingPunct="1">
              <a:lnSpc>
                <a:spcPct val="90000"/>
              </a:lnSpc>
              <a:spcBef>
                <a:spcPct val="0"/>
              </a:spcBef>
              <a:spcAft>
                <a:spcPct val="0"/>
              </a:spcAft>
              <a:buClrTx/>
              <a:buSzTx/>
              <a:buNone/>
              <a:tabLst/>
              <a:defRPr/>
            </a:pPr>
            <a:r>
              <a:rPr kumimoji="0" lang="en-US" sz="3200" b="0" i="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		Goods &amp; Services 		(Quarterly Reporting)</a:t>
            </a:r>
          </a:p>
          <a:p>
            <a:pPr marR="0" lvl="1" indent="0" algn="l" defTabSz="914400" rtl="0" eaLnBrk="1" fontAlgn="base" latinLnBrk="0" hangingPunct="1">
              <a:lnSpc>
                <a:spcPct val="90000"/>
              </a:lnSpc>
              <a:spcBef>
                <a:spcPct val="0"/>
              </a:spcBef>
              <a:spcAft>
                <a:spcPct val="0"/>
              </a:spcAft>
              <a:buClrTx/>
              <a:buSzTx/>
              <a:buNone/>
              <a:tabLst/>
              <a:defRPr/>
            </a:pPr>
            <a:r>
              <a:rPr kumimoji="0" lang="en-US" sz="3200" b="0" i="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		Professional Services 	(Quarterly Reporting)</a:t>
            </a:r>
          </a:p>
          <a:p>
            <a:pPr marR="0" lvl="1" indent="0" algn="l" defTabSz="914400" rtl="0" eaLnBrk="1" fontAlgn="base" latinLnBrk="0" hangingPunct="1">
              <a:lnSpc>
                <a:spcPct val="90000"/>
              </a:lnSpc>
              <a:spcBef>
                <a:spcPct val="0"/>
              </a:spcBef>
              <a:spcAft>
                <a:spcPct val="0"/>
              </a:spcAft>
              <a:buClrTx/>
              <a:buSzTx/>
              <a:buNone/>
              <a:tabLst/>
              <a:defRPr/>
            </a:pPr>
            <a:endParaRPr kumimoji="0" lang="en-US" sz="3200" b="0" i="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endParaRPr>
          </a:p>
          <a:p>
            <a:pPr marR="0" lvl="1" indent="0" algn="l" defTabSz="914400" rtl="0" eaLnBrk="1" fontAlgn="base" latinLnBrk="0" hangingPunct="1">
              <a:lnSpc>
                <a:spcPct val="90000"/>
              </a:lnSpc>
              <a:spcBef>
                <a:spcPct val="0"/>
              </a:spcBef>
              <a:spcAft>
                <a:spcPct val="0"/>
              </a:spcAft>
              <a:buClrTx/>
              <a:buSzTx/>
              <a:buNone/>
              <a:tabLst/>
              <a:defRPr/>
            </a:pPr>
            <a:r>
              <a:rPr kumimoji="0" lang="en-US" sz="3200" b="0" i="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 - M/WBE mediation</a:t>
            </a:r>
          </a:p>
          <a:p>
            <a:pPr marL="457200" marR="0" lvl="1"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  Site visits</a:t>
            </a:r>
          </a:p>
          <a:p>
            <a:pPr marL="1371600" marR="0" lvl="3" indent="0" algn="l" defTabSz="914400" rtl="0" eaLnBrk="1" fontAlgn="base" latinLnBrk="0" hangingPunct="1">
              <a:lnSpc>
                <a:spcPct val="9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a:p>
            <a:pPr marL="0" indent="0">
              <a:buNone/>
            </a:pPr>
            <a:endParaRPr lang="en-US" dirty="0"/>
          </a:p>
        </p:txBody>
      </p:sp>
      <p:pic>
        <p:nvPicPr>
          <p:cNvPr id="4" name="Picture 3" descr="Photo Of People Near Wooden Table">
            <a:extLst>
              <a:ext uri="{FF2B5EF4-FFF2-40B4-BE49-F238E27FC236}">
                <a16:creationId xmlns:a16="http://schemas.microsoft.com/office/drawing/2014/main" id="{10195FC2-5A0D-CF11-3FB1-F1991A28B66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83279" y="4764881"/>
            <a:ext cx="2727721" cy="18184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a:extLst>
              <a:ext uri="{FF2B5EF4-FFF2-40B4-BE49-F238E27FC236}">
                <a16:creationId xmlns:a16="http://schemas.microsoft.com/office/drawing/2014/main" id="{9773EBBC-68A7-E761-7201-B95A8668D62B}"/>
              </a:ext>
            </a:extLst>
          </p:cNvPr>
          <p:cNvSpPr txBox="1"/>
          <p:nvPr/>
        </p:nvSpPr>
        <p:spPr>
          <a:xfrm>
            <a:off x="11778669" y="6581001"/>
            <a:ext cx="413331" cy="276999"/>
          </a:xfrm>
          <a:prstGeom prst="rect">
            <a:avLst/>
          </a:prstGeom>
          <a:noFill/>
        </p:spPr>
        <p:txBody>
          <a:bodyPr wrap="square" rtlCol="0">
            <a:spAutoFit/>
          </a:bodyPr>
          <a:lstStyle/>
          <a:p>
            <a:r>
              <a:rPr lang="en-US" sz="1200" b="1" dirty="0">
                <a:solidFill>
                  <a:schemeClr val="bg1"/>
                </a:solidFill>
              </a:rPr>
              <a:t>9</a:t>
            </a:r>
          </a:p>
        </p:txBody>
      </p:sp>
    </p:spTree>
    <p:extLst>
      <p:ext uri="{BB962C8B-B14F-4D97-AF65-F5344CB8AC3E}">
        <p14:creationId xmlns:p14="http://schemas.microsoft.com/office/powerpoint/2010/main" val="2526201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1616002-EB99-4898-83B7-53708290F9DC}"/>
              </a:ext>
            </a:extLst>
          </p:cNvPr>
          <p:cNvSpPr>
            <a:spLocks noGrp="1"/>
          </p:cNvSpPr>
          <p:nvPr>
            <p:ph type="title"/>
          </p:nvPr>
        </p:nvSpPr>
        <p:spPr>
          <a:xfrm>
            <a:off x="1641475" y="274638"/>
            <a:ext cx="10169525" cy="762000"/>
          </a:xfrm>
        </p:spPr>
        <p:txBody>
          <a:bodyPr/>
          <a:lstStyle/>
          <a:p>
            <a:pPr algn="ctr" eaLnBrk="1" fontAlgn="auto" hangingPunct="1">
              <a:spcAft>
                <a:spcPts val="0"/>
              </a:spcAft>
              <a:defRPr/>
            </a:pPr>
            <a:r>
              <a:rPr lang="en-US" sz="3200" dirty="0">
                <a:latin typeface="Tahoma" panose="020B0604030504040204" pitchFamily="34" charset="0"/>
                <a:ea typeface="Tahoma" panose="020B0604030504040204" pitchFamily="34" charset="0"/>
                <a:cs typeface="Tahoma" panose="020B0604030504040204" pitchFamily="34" charset="0"/>
              </a:rPr>
              <a:t>PROGRAM/CORE SERVICES CONTINUED</a:t>
            </a:r>
          </a:p>
        </p:txBody>
      </p:sp>
      <p:sp>
        <p:nvSpPr>
          <p:cNvPr id="9" name="Content Placeholder 2">
            <a:extLst>
              <a:ext uri="{FF2B5EF4-FFF2-40B4-BE49-F238E27FC236}">
                <a16:creationId xmlns:a16="http://schemas.microsoft.com/office/drawing/2014/main" id="{E171F8BD-1D56-41E3-8017-04A15F67F7C7}"/>
              </a:ext>
            </a:extLst>
          </p:cNvPr>
          <p:cNvSpPr>
            <a:spLocks noGrp="1"/>
          </p:cNvSpPr>
          <p:nvPr>
            <p:ph idx="1"/>
          </p:nvPr>
        </p:nvSpPr>
        <p:spPr>
          <a:xfrm>
            <a:off x="533400" y="1600200"/>
            <a:ext cx="5943600" cy="5105400"/>
          </a:xfrm>
        </p:spPr>
        <p:txBody>
          <a:bodyPr/>
          <a:lstStyle/>
          <a:p>
            <a:pPr>
              <a:buFont typeface="Arial" panose="020B0604020202020204" pitchFamily="34" charset="0"/>
              <a:buChar char="•"/>
              <a:defRPr/>
            </a:pPr>
            <a:r>
              <a:rPr lang="en-US" b="0" dirty="0">
                <a:latin typeface="Tahoma" panose="020B0604030504040204" pitchFamily="34" charset="0"/>
                <a:ea typeface="Tahoma" panose="020B0604030504040204" pitchFamily="34" charset="0"/>
                <a:cs typeface="Tahoma" panose="020B0604030504040204" pitchFamily="34" charset="0"/>
              </a:rPr>
              <a:t>Educational workshops</a:t>
            </a:r>
          </a:p>
          <a:p>
            <a:pPr>
              <a:buFont typeface="Arial" panose="020B0604020202020204" pitchFamily="34" charset="0"/>
              <a:buChar char="•"/>
              <a:defRPr/>
            </a:pPr>
            <a:endParaRPr lang="en-US" b="0" dirty="0">
              <a:latin typeface="Tahoma" panose="020B0604030504040204" pitchFamily="34" charset="0"/>
              <a:ea typeface="Tahoma" panose="020B0604030504040204" pitchFamily="34" charset="0"/>
              <a:cs typeface="Tahoma" panose="020B0604030504040204" pitchFamily="34" charset="0"/>
            </a:endParaRPr>
          </a:p>
          <a:p>
            <a:pPr marL="228600" lvl="1" indent="0">
              <a:buNone/>
              <a:defRPr/>
            </a:pPr>
            <a:r>
              <a:rPr lang="en-US" sz="3200" b="0" dirty="0">
                <a:latin typeface="Tahoma" panose="020B0604030504040204" pitchFamily="34" charset="0"/>
                <a:ea typeface="Tahoma" panose="020B0604030504040204" pitchFamily="34" charset="0"/>
                <a:cs typeface="Tahoma" panose="020B0604030504040204" pitchFamily="34" charset="0"/>
              </a:rPr>
              <a:t> - Certification </a:t>
            </a:r>
          </a:p>
          <a:p>
            <a:pPr marL="228600" lvl="1" indent="0">
              <a:buNone/>
              <a:defRPr/>
            </a:pPr>
            <a:r>
              <a:rPr lang="en-US" sz="3200" b="0" dirty="0">
                <a:latin typeface="Tahoma" panose="020B0604030504040204" pitchFamily="34" charset="0"/>
                <a:ea typeface="Tahoma" panose="020B0604030504040204" pitchFamily="34" charset="0"/>
                <a:cs typeface="Tahoma" panose="020B0604030504040204" pitchFamily="34" charset="0"/>
              </a:rPr>
              <a:t>   (Held the second</a:t>
            </a:r>
          </a:p>
          <a:p>
            <a:pPr marL="228600" lvl="1" indent="0">
              <a:buNone/>
              <a:defRPr/>
            </a:pPr>
            <a:r>
              <a:rPr lang="en-US" sz="3200" b="0" dirty="0">
                <a:latin typeface="Tahoma" panose="020B0604030504040204" pitchFamily="34" charset="0"/>
                <a:ea typeface="Tahoma" panose="020B0604030504040204" pitchFamily="34" charset="0"/>
                <a:cs typeface="Tahoma" panose="020B0604030504040204" pitchFamily="34" charset="0"/>
              </a:rPr>
              <a:t>    Monday of each month </a:t>
            </a:r>
          </a:p>
          <a:p>
            <a:pPr marL="228600" lvl="1" indent="0">
              <a:buNone/>
              <a:defRPr/>
            </a:pPr>
            <a:r>
              <a:rPr lang="en-US" sz="3200" b="0" dirty="0">
                <a:latin typeface="Tahoma" panose="020B0604030504040204" pitchFamily="34" charset="0"/>
                <a:ea typeface="Tahoma" panose="020B0604030504040204" pitchFamily="34" charset="0"/>
                <a:cs typeface="Tahoma" panose="020B0604030504040204" pitchFamily="34" charset="0"/>
              </a:rPr>
              <a:t>    from 2-4 PM)</a:t>
            </a:r>
          </a:p>
        </p:txBody>
      </p:sp>
      <p:pic>
        <p:nvPicPr>
          <p:cNvPr id="3" name="Picture 2">
            <a:extLst>
              <a:ext uri="{FF2B5EF4-FFF2-40B4-BE49-F238E27FC236}">
                <a16:creationId xmlns:a16="http://schemas.microsoft.com/office/drawing/2014/main" id="{05F4828E-7AAE-B3A7-7394-7379BBE6307E}"/>
              </a:ext>
            </a:extLst>
          </p:cNvPr>
          <p:cNvPicPr>
            <a:picLocks noChangeAspect="1"/>
          </p:cNvPicPr>
          <p:nvPr/>
        </p:nvPicPr>
        <p:blipFill>
          <a:blip r:embed="rId3"/>
          <a:stretch>
            <a:fillRect/>
          </a:stretch>
        </p:blipFill>
        <p:spPr>
          <a:xfrm>
            <a:off x="6781800" y="1600200"/>
            <a:ext cx="5181600" cy="4723313"/>
          </a:xfrm>
          <a:prstGeom prst="rect">
            <a:avLst/>
          </a:prstGeom>
        </p:spPr>
      </p:pic>
      <p:sp>
        <p:nvSpPr>
          <p:cNvPr id="2" name="TextBox 1">
            <a:extLst>
              <a:ext uri="{FF2B5EF4-FFF2-40B4-BE49-F238E27FC236}">
                <a16:creationId xmlns:a16="http://schemas.microsoft.com/office/drawing/2014/main" id="{8F84EC0A-FD66-6814-1F8F-146F85AD3F6C}"/>
              </a:ext>
            </a:extLst>
          </p:cNvPr>
          <p:cNvSpPr txBox="1"/>
          <p:nvPr/>
        </p:nvSpPr>
        <p:spPr>
          <a:xfrm>
            <a:off x="11707686" y="6444862"/>
            <a:ext cx="413331" cy="276999"/>
          </a:xfrm>
          <a:prstGeom prst="rect">
            <a:avLst/>
          </a:prstGeom>
          <a:noFill/>
        </p:spPr>
        <p:txBody>
          <a:bodyPr wrap="square" rtlCol="0">
            <a:spAutoFit/>
          </a:bodyPr>
          <a:lstStyle/>
          <a:p>
            <a:r>
              <a:rPr lang="en-US" sz="1200" b="1" dirty="0">
                <a:solidFill>
                  <a:schemeClr val="bg1"/>
                </a:solidFill>
              </a:rPr>
              <a:t>10</a:t>
            </a:r>
          </a:p>
        </p:txBody>
      </p:sp>
    </p:spTree>
    <p:extLst>
      <p:ext uri="{BB962C8B-B14F-4D97-AF65-F5344CB8AC3E}">
        <p14:creationId xmlns:p14="http://schemas.microsoft.com/office/powerpoint/2010/main" val="3677726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1616002-EB99-4898-83B7-53708290F9DC}"/>
              </a:ext>
            </a:extLst>
          </p:cNvPr>
          <p:cNvSpPr>
            <a:spLocks noGrp="1"/>
          </p:cNvSpPr>
          <p:nvPr>
            <p:ph type="title"/>
          </p:nvPr>
        </p:nvSpPr>
        <p:spPr>
          <a:xfrm>
            <a:off x="1641475" y="274638"/>
            <a:ext cx="10169525" cy="762000"/>
          </a:xfrm>
        </p:spPr>
        <p:txBody>
          <a:bodyPr/>
          <a:lstStyle/>
          <a:p>
            <a:pPr algn="ctr" eaLnBrk="1" fontAlgn="auto" hangingPunct="1">
              <a:spcAft>
                <a:spcPts val="0"/>
              </a:spcAft>
              <a:defRPr/>
            </a:pPr>
            <a:r>
              <a:rPr lang="en-US" sz="3200" dirty="0">
                <a:latin typeface="Verdana" panose="020B0604030504040204" pitchFamily="34" charset="0"/>
              </a:rPr>
              <a:t>PROGRAM / CORE SERVICES CONTINUED</a:t>
            </a:r>
          </a:p>
        </p:txBody>
      </p:sp>
      <p:sp>
        <p:nvSpPr>
          <p:cNvPr id="9" name="Content Placeholder 2">
            <a:extLst>
              <a:ext uri="{FF2B5EF4-FFF2-40B4-BE49-F238E27FC236}">
                <a16:creationId xmlns:a16="http://schemas.microsoft.com/office/drawing/2014/main" id="{E171F8BD-1D56-41E3-8017-04A15F67F7C7}"/>
              </a:ext>
            </a:extLst>
          </p:cNvPr>
          <p:cNvSpPr>
            <a:spLocks noGrp="1"/>
          </p:cNvSpPr>
          <p:nvPr>
            <p:ph idx="1"/>
          </p:nvPr>
        </p:nvSpPr>
        <p:spPr>
          <a:xfrm>
            <a:off x="533400" y="1600200"/>
            <a:ext cx="6019800" cy="5105400"/>
          </a:xfrm>
        </p:spPr>
        <p:txBody>
          <a:bodyPr/>
          <a:lstStyle/>
          <a:p>
            <a:pPr>
              <a:buFont typeface="Arial" panose="020B0604020202020204" pitchFamily="34" charset="0"/>
              <a:buChar char="•"/>
              <a:defRPr/>
            </a:pPr>
            <a:r>
              <a:rPr lang="en-US" b="0" dirty="0">
                <a:latin typeface="Tahoma" panose="020B0604030504040204" pitchFamily="34" charset="0"/>
                <a:ea typeface="Tahoma" panose="020B0604030504040204" pitchFamily="34" charset="0"/>
                <a:cs typeface="Tahoma" panose="020B0604030504040204" pitchFamily="34" charset="0"/>
              </a:rPr>
              <a:t>Educational workshops</a:t>
            </a:r>
          </a:p>
          <a:p>
            <a:pPr>
              <a:buFont typeface="Arial" panose="020B0604020202020204" pitchFamily="34" charset="0"/>
              <a:buChar char="•"/>
              <a:defRPr/>
            </a:pPr>
            <a:endParaRPr lang="en-US" b="0" dirty="0">
              <a:latin typeface="Tahoma" panose="020B0604030504040204" pitchFamily="34" charset="0"/>
              <a:ea typeface="Tahoma" panose="020B0604030504040204" pitchFamily="34" charset="0"/>
              <a:cs typeface="Tahoma" panose="020B0604030504040204" pitchFamily="34" charset="0"/>
            </a:endParaRPr>
          </a:p>
          <a:p>
            <a:pPr marL="0" indent="0">
              <a:buNone/>
              <a:defRPr/>
            </a:pPr>
            <a:r>
              <a:rPr lang="en-US" b="0" dirty="0">
                <a:latin typeface="Tahoma" panose="020B0604030504040204" pitchFamily="34" charset="0"/>
                <a:ea typeface="Tahoma" panose="020B0604030504040204" pitchFamily="34" charset="0"/>
                <a:cs typeface="Tahoma" panose="020B0604030504040204" pitchFamily="34" charset="0"/>
              </a:rPr>
              <a:t>   - How to do Business with </a:t>
            </a:r>
          </a:p>
          <a:p>
            <a:pPr marL="0" indent="0">
              <a:buNone/>
              <a:defRPr/>
            </a:pPr>
            <a:r>
              <a:rPr lang="en-US" b="0" dirty="0">
                <a:latin typeface="Tahoma" panose="020B0604030504040204" pitchFamily="34" charset="0"/>
                <a:ea typeface="Tahoma" panose="020B0604030504040204" pitchFamily="34" charset="0"/>
                <a:cs typeface="Tahoma" panose="020B0604030504040204" pitchFamily="34" charset="0"/>
              </a:rPr>
              <a:t>     Orange County (Held the      </a:t>
            </a:r>
          </a:p>
          <a:p>
            <a:pPr marL="0" indent="0">
              <a:buNone/>
              <a:defRPr/>
            </a:pPr>
            <a:r>
              <a:rPr lang="en-US" b="0" dirty="0">
                <a:latin typeface="Tahoma" panose="020B0604030504040204" pitchFamily="34" charset="0"/>
                <a:ea typeface="Tahoma" panose="020B0604030504040204" pitchFamily="34" charset="0"/>
                <a:cs typeface="Tahoma" panose="020B0604030504040204" pitchFamily="34" charset="0"/>
              </a:rPr>
              <a:t>     third Monday of each month   </a:t>
            </a:r>
          </a:p>
          <a:p>
            <a:pPr marL="0" indent="0">
              <a:buNone/>
              <a:defRPr/>
            </a:pPr>
            <a:r>
              <a:rPr lang="en-US" b="0" dirty="0">
                <a:latin typeface="Tahoma" panose="020B0604030504040204" pitchFamily="34" charset="0"/>
                <a:ea typeface="Tahoma" panose="020B0604030504040204" pitchFamily="34" charset="0"/>
                <a:cs typeface="Tahoma" panose="020B0604030504040204" pitchFamily="34" charset="0"/>
              </a:rPr>
              <a:t>     from 10-12 noon)</a:t>
            </a:r>
          </a:p>
          <a:p>
            <a:pPr marL="228600" lvl="1" indent="0">
              <a:buNone/>
              <a:defRPr/>
            </a:pPr>
            <a:endParaRPr lang="en-US" sz="3200" dirty="0">
              <a:cs typeface="Arial" panose="020B0604020202020204" pitchFamily="34" charset="0"/>
            </a:endParaRPr>
          </a:p>
          <a:p>
            <a:pPr marL="228600" lvl="1" indent="0">
              <a:buNone/>
              <a:defRPr/>
            </a:pPr>
            <a:endParaRPr lang="en-US" sz="3200" dirty="0">
              <a:cs typeface="Arial" panose="020B0604020202020204" pitchFamily="34" charset="0"/>
            </a:endParaRPr>
          </a:p>
        </p:txBody>
      </p:sp>
      <p:pic>
        <p:nvPicPr>
          <p:cNvPr id="3" name="Picture 2">
            <a:extLst>
              <a:ext uri="{FF2B5EF4-FFF2-40B4-BE49-F238E27FC236}">
                <a16:creationId xmlns:a16="http://schemas.microsoft.com/office/drawing/2014/main" id="{C8E3ADDC-668A-3FEE-B523-9D519F9B5E6D}"/>
              </a:ext>
            </a:extLst>
          </p:cNvPr>
          <p:cNvPicPr>
            <a:picLocks noChangeAspect="1"/>
          </p:cNvPicPr>
          <p:nvPr/>
        </p:nvPicPr>
        <p:blipFill>
          <a:blip r:embed="rId3"/>
          <a:stretch>
            <a:fillRect/>
          </a:stretch>
        </p:blipFill>
        <p:spPr>
          <a:xfrm>
            <a:off x="7037495" y="1600200"/>
            <a:ext cx="4939157" cy="4648200"/>
          </a:xfrm>
          <a:prstGeom prst="rect">
            <a:avLst/>
          </a:prstGeom>
        </p:spPr>
      </p:pic>
      <p:sp>
        <p:nvSpPr>
          <p:cNvPr id="2" name="TextBox 1">
            <a:extLst>
              <a:ext uri="{FF2B5EF4-FFF2-40B4-BE49-F238E27FC236}">
                <a16:creationId xmlns:a16="http://schemas.microsoft.com/office/drawing/2014/main" id="{4CFB9C3C-AD40-F949-C8F4-7DB893702F0D}"/>
              </a:ext>
            </a:extLst>
          </p:cNvPr>
          <p:cNvSpPr txBox="1"/>
          <p:nvPr/>
        </p:nvSpPr>
        <p:spPr>
          <a:xfrm>
            <a:off x="11707686" y="6444862"/>
            <a:ext cx="413331" cy="276999"/>
          </a:xfrm>
          <a:prstGeom prst="rect">
            <a:avLst/>
          </a:prstGeom>
          <a:noFill/>
        </p:spPr>
        <p:txBody>
          <a:bodyPr wrap="square" rtlCol="0">
            <a:spAutoFit/>
          </a:bodyPr>
          <a:lstStyle/>
          <a:p>
            <a:r>
              <a:rPr lang="en-US" sz="1200" b="1" dirty="0">
                <a:solidFill>
                  <a:schemeClr val="bg1"/>
                </a:solidFill>
              </a:rPr>
              <a:t>11</a:t>
            </a:r>
          </a:p>
        </p:txBody>
      </p:sp>
    </p:spTree>
    <p:extLst>
      <p:ext uri="{BB962C8B-B14F-4D97-AF65-F5344CB8AC3E}">
        <p14:creationId xmlns:p14="http://schemas.microsoft.com/office/powerpoint/2010/main" val="24218044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1616002-EB99-4898-83B7-53708290F9DC}"/>
              </a:ext>
            </a:extLst>
          </p:cNvPr>
          <p:cNvSpPr>
            <a:spLocks noGrp="1"/>
          </p:cNvSpPr>
          <p:nvPr>
            <p:ph type="title"/>
          </p:nvPr>
        </p:nvSpPr>
        <p:spPr>
          <a:xfrm>
            <a:off x="1641475" y="274638"/>
            <a:ext cx="10169525" cy="762000"/>
          </a:xfrm>
        </p:spPr>
        <p:txBody>
          <a:bodyPr/>
          <a:lstStyle/>
          <a:p>
            <a:pPr algn="ctr" eaLnBrk="1" fontAlgn="auto" hangingPunct="1">
              <a:spcAft>
                <a:spcPts val="0"/>
              </a:spcAft>
              <a:defRPr/>
            </a:pPr>
            <a:r>
              <a:rPr kumimoji="0" lang="en-US" sz="3200" b="1" i="0" u="none" strike="noStrike" kern="1200" cap="none" spc="0" normalizeH="0" baseline="0" noProof="0" dirty="0">
                <a:ln>
                  <a:noFill/>
                </a:ln>
                <a:solidFill>
                  <a:srgbClr val="FFEB4B"/>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PROGRAM / CORE SERVICES CONTINUED</a:t>
            </a:r>
            <a:endParaRPr lang="en-US" sz="3200" dirty="0">
              <a:latin typeface="Tahoma" panose="020B0604030504040204" pitchFamily="34" charset="0"/>
              <a:ea typeface="Tahoma" panose="020B0604030504040204" pitchFamily="34" charset="0"/>
              <a:cs typeface="Tahoma" panose="020B0604030504040204" pitchFamily="34" charset="0"/>
            </a:endParaRPr>
          </a:p>
        </p:txBody>
      </p:sp>
      <p:sp>
        <p:nvSpPr>
          <p:cNvPr id="9" name="Content Placeholder 2">
            <a:extLst>
              <a:ext uri="{FF2B5EF4-FFF2-40B4-BE49-F238E27FC236}">
                <a16:creationId xmlns:a16="http://schemas.microsoft.com/office/drawing/2014/main" id="{E171F8BD-1D56-41E3-8017-04A15F67F7C7}"/>
              </a:ext>
            </a:extLst>
          </p:cNvPr>
          <p:cNvSpPr>
            <a:spLocks noGrp="1"/>
          </p:cNvSpPr>
          <p:nvPr>
            <p:ph idx="1"/>
          </p:nvPr>
        </p:nvSpPr>
        <p:spPr>
          <a:xfrm>
            <a:off x="0" y="1600200"/>
            <a:ext cx="6400800" cy="5105400"/>
          </a:xfrm>
        </p:spPr>
        <p:txBody>
          <a:bodyPr/>
          <a:lstStyle/>
          <a:p>
            <a:pPr>
              <a:buFont typeface="Arial" panose="020B0604020202020204" pitchFamily="34" charset="0"/>
              <a:buChar char="•"/>
              <a:defRPr/>
            </a:pPr>
            <a:r>
              <a:rPr lang="en-US" b="0" dirty="0">
                <a:latin typeface="Tahoma" panose="020B0604030504040204" pitchFamily="34" charset="0"/>
                <a:ea typeface="Tahoma" panose="020B0604030504040204" pitchFamily="34" charset="0"/>
                <a:cs typeface="Tahoma" panose="020B0604030504040204" pitchFamily="34" charset="0"/>
              </a:rPr>
              <a:t>Educational workshops</a:t>
            </a:r>
          </a:p>
          <a:p>
            <a:pPr>
              <a:buFont typeface="Arial" panose="020B0604020202020204" pitchFamily="34" charset="0"/>
              <a:buChar char="•"/>
              <a:defRPr/>
            </a:pPr>
            <a:endParaRPr lang="en-US" b="0" dirty="0">
              <a:latin typeface="Tahoma" panose="020B0604030504040204" pitchFamily="34" charset="0"/>
              <a:ea typeface="Tahoma" panose="020B0604030504040204" pitchFamily="34" charset="0"/>
              <a:cs typeface="Tahoma" panose="020B0604030504040204" pitchFamily="34" charset="0"/>
            </a:endParaRPr>
          </a:p>
          <a:p>
            <a:pPr marL="0" indent="0">
              <a:buNone/>
              <a:defRPr/>
            </a:pPr>
            <a:r>
              <a:rPr lang="en-US" b="0" dirty="0">
                <a:latin typeface="Tahoma" panose="020B0604030504040204" pitchFamily="34" charset="0"/>
                <a:ea typeface="Tahoma" panose="020B0604030504040204" pitchFamily="34" charset="0"/>
                <a:cs typeface="Tahoma" panose="020B0604030504040204" pitchFamily="34" charset="0"/>
              </a:rPr>
              <a:t> - </a:t>
            </a:r>
            <a:r>
              <a:rPr lang="en-US" sz="2400" b="0" dirty="0">
                <a:latin typeface="Tahoma" panose="020B0604030504040204" pitchFamily="34" charset="0"/>
                <a:ea typeface="Tahoma" panose="020B0604030504040204" pitchFamily="34" charset="0"/>
                <a:cs typeface="Tahoma" panose="020B0604030504040204" pitchFamily="34" charset="0"/>
              </a:rPr>
              <a:t>Good Faith Effort Open    </a:t>
            </a:r>
          </a:p>
          <a:p>
            <a:pPr marL="0" indent="0">
              <a:buNone/>
              <a:defRPr/>
            </a:pPr>
            <a:r>
              <a:rPr lang="en-US" sz="2400" b="0" dirty="0">
                <a:latin typeface="Tahoma" panose="020B0604030504040204" pitchFamily="34" charset="0"/>
                <a:ea typeface="Tahoma" panose="020B0604030504040204" pitchFamily="34" charset="0"/>
                <a:cs typeface="Tahoma" panose="020B0604030504040204" pitchFamily="34" charset="0"/>
              </a:rPr>
              <a:t>    Forum (Held the first Monday of   </a:t>
            </a:r>
          </a:p>
          <a:p>
            <a:pPr marL="0" indent="0">
              <a:buNone/>
              <a:defRPr/>
            </a:pPr>
            <a:r>
              <a:rPr lang="en-US" sz="2400" b="0" dirty="0">
                <a:latin typeface="Tahoma" panose="020B0604030504040204" pitchFamily="34" charset="0"/>
                <a:ea typeface="Tahoma" panose="020B0604030504040204" pitchFamily="34" charset="0"/>
                <a:cs typeface="Tahoma" panose="020B0604030504040204" pitchFamily="34" charset="0"/>
              </a:rPr>
              <a:t>    each month from 4-5 PM)    </a:t>
            </a:r>
          </a:p>
          <a:p>
            <a:pPr marL="0" indent="0">
              <a:buNone/>
              <a:defRPr/>
            </a:pPr>
            <a:r>
              <a:rPr lang="en-US" sz="2800" b="0" dirty="0">
                <a:latin typeface="Tahoma" panose="020B0604030504040204" pitchFamily="34" charset="0"/>
                <a:ea typeface="Tahoma" panose="020B0604030504040204" pitchFamily="34" charset="0"/>
                <a:cs typeface="Tahoma" panose="020B0604030504040204" pitchFamily="34" charset="0"/>
              </a:rPr>
              <a:t> - </a:t>
            </a:r>
            <a:r>
              <a:rPr lang="en-US" sz="2400" b="0" dirty="0">
                <a:latin typeface="Tahoma" panose="020B0604030504040204" pitchFamily="34" charset="0"/>
                <a:ea typeface="Tahoma" panose="020B0604030504040204" pitchFamily="34" charset="0"/>
                <a:cs typeface="Tahoma" panose="020B0604030504040204" pitchFamily="34" charset="0"/>
              </a:rPr>
              <a:t>To obtain a copy of the presentation, visit        </a:t>
            </a:r>
          </a:p>
          <a:p>
            <a:pPr marL="0" indent="0">
              <a:buNone/>
              <a:defRPr/>
            </a:pPr>
            <a:r>
              <a:rPr lang="en-US" sz="2400" b="0" dirty="0">
                <a:latin typeface="Tahoma" panose="020B0604030504040204" pitchFamily="34" charset="0"/>
                <a:ea typeface="Tahoma" panose="020B0604030504040204" pitchFamily="34" charset="0"/>
                <a:cs typeface="Tahoma" panose="020B0604030504040204" pitchFamily="34" charset="0"/>
              </a:rPr>
              <a:t>    https://www.ocfl.net/VendorServices/MinorityVendors.aspx</a:t>
            </a:r>
            <a:endParaRPr lang="en-US" sz="2400" dirty="0">
              <a:cs typeface="Arial" panose="020B0604020202020204" pitchFamily="34" charset="0"/>
            </a:endParaRPr>
          </a:p>
          <a:p>
            <a:pPr marL="228600" lvl="1" indent="0">
              <a:buNone/>
              <a:defRPr/>
            </a:pPr>
            <a:endParaRPr lang="en-US" sz="3200" dirty="0">
              <a:cs typeface="Arial" panose="020B0604020202020204" pitchFamily="34" charset="0"/>
            </a:endParaRPr>
          </a:p>
        </p:txBody>
      </p:sp>
      <p:pic>
        <p:nvPicPr>
          <p:cNvPr id="4" name="Picture 3">
            <a:extLst>
              <a:ext uri="{FF2B5EF4-FFF2-40B4-BE49-F238E27FC236}">
                <a16:creationId xmlns:a16="http://schemas.microsoft.com/office/drawing/2014/main" id="{B3B07D68-26B2-0389-5D1B-B65EA5ACFEFD}"/>
              </a:ext>
            </a:extLst>
          </p:cNvPr>
          <p:cNvPicPr>
            <a:picLocks noChangeAspect="1"/>
          </p:cNvPicPr>
          <p:nvPr/>
        </p:nvPicPr>
        <p:blipFill rotWithShape="1">
          <a:blip r:embed="rId3"/>
          <a:srcRect t="1872" r="1489"/>
          <a:stretch/>
        </p:blipFill>
        <p:spPr>
          <a:xfrm>
            <a:off x="6631379" y="1600200"/>
            <a:ext cx="5332021" cy="4572000"/>
          </a:xfrm>
          <a:prstGeom prst="rect">
            <a:avLst/>
          </a:prstGeom>
        </p:spPr>
      </p:pic>
      <p:sp>
        <p:nvSpPr>
          <p:cNvPr id="2" name="TextBox 1">
            <a:extLst>
              <a:ext uri="{FF2B5EF4-FFF2-40B4-BE49-F238E27FC236}">
                <a16:creationId xmlns:a16="http://schemas.microsoft.com/office/drawing/2014/main" id="{F6DA8409-6942-B10F-1463-10DAC8783D2D}"/>
              </a:ext>
            </a:extLst>
          </p:cNvPr>
          <p:cNvSpPr txBox="1"/>
          <p:nvPr/>
        </p:nvSpPr>
        <p:spPr>
          <a:xfrm>
            <a:off x="11707686" y="6444862"/>
            <a:ext cx="413331" cy="276999"/>
          </a:xfrm>
          <a:prstGeom prst="rect">
            <a:avLst/>
          </a:prstGeom>
          <a:noFill/>
        </p:spPr>
        <p:txBody>
          <a:bodyPr wrap="square" rtlCol="0">
            <a:spAutoFit/>
          </a:bodyPr>
          <a:lstStyle/>
          <a:p>
            <a:r>
              <a:rPr lang="en-US" sz="1200" b="1" dirty="0">
                <a:solidFill>
                  <a:schemeClr val="bg1"/>
                </a:solidFill>
              </a:rPr>
              <a:t>12</a:t>
            </a:r>
          </a:p>
        </p:txBody>
      </p:sp>
    </p:spTree>
    <p:extLst>
      <p:ext uri="{BB962C8B-B14F-4D97-AF65-F5344CB8AC3E}">
        <p14:creationId xmlns:p14="http://schemas.microsoft.com/office/powerpoint/2010/main" val="37206807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1616002-EB99-4898-83B7-53708290F9DC}"/>
              </a:ext>
            </a:extLst>
          </p:cNvPr>
          <p:cNvSpPr>
            <a:spLocks noGrp="1"/>
          </p:cNvSpPr>
          <p:nvPr>
            <p:ph type="title"/>
          </p:nvPr>
        </p:nvSpPr>
        <p:spPr>
          <a:xfrm>
            <a:off x="1641475" y="274638"/>
            <a:ext cx="10169525" cy="762000"/>
          </a:xfrm>
        </p:spPr>
        <p:txBody>
          <a:bodyPr/>
          <a:lstStyle/>
          <a:p>
            <a:pPr algn="ctr" eaLnBrk="1" fontAlgn="auto" hangingPunct="1">
              <a:spcAft>
                <a:spcPts val="0"/>
              </a:spcAft>
              <a:defRPr/>
            </a:pPr>
            <a:r>
              <a:rPr kumimoji="0" lang="en-US" sz="3200" b="1" i="0" u="none" strike="noStrike" kern="1200" cap="none" spc="0" normalizeH="0" baseline="0" noProof="0" dirty="0">
                <a:ln>
                  <a:noFill/>
                </a:ln>
                <a:solidFill>
                  <a:srgbClr val="FFEB4B"/>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PROGRAM / CORE SERVICES CONTINUED</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9" name="Content Placeholder 2">
            <a:extLst>
              <a:ext uri="{FF2B5EF4-FFF2-40B4-BE49-F238E27FC236}">
                <a16:creationId xmlns:a16="http://schemas.microsoft.com/office/drawing/2014/main" id="{E171F8BD-1D56-41E3-8017-04A15F67F7C7}"/>
              </a:ext>
            </a:extLst>
          </p:cNvPr>
          <p:cNvSpPr>
            <a:spLocks noGrp="1"/>
          </p:cNvSpPr>
          <p:nvPr>
            <p:ph idx="1"/>
          </p:nvPr>
        </p:nvSpPr>
        <p:spPr>
          <a:xfrm>
            <a:off x="533400" y="1600200"/>
            <a:ext cx="5410200" cy="5105400"/>
          </a:xfrm>
        </p:spPr>
        <p:txBody>
          <a:bodyPr/>
          <a:lstStyle/>
          <a:p>
            <a:pPr>
              <a:buFont typeface="Arial" panose="020B0604020202020204" pitchFamily="34" charset="0"/>
              <a:buChar char="•"/>
              <a:defRPr/>
            </a:pPr>
            <a:r>
              <a:rPr lang="en-US" b="0" dirty="0">
                <a:latin typeface="Tahoma" panose="020B0604030504040204" pitchFamily="34" charset="0"/>
                <a:ea typeface="Tahoma" panose="020B0604030504040204" pitchFamily="34" charset="0"/>
                <a:cs typeface="Tahoma" panose="020B0604030504040204" pitchFamily="34" charset="0"/>
              </a:rPr>
              <a:t>Educational workshops</a:t>
            </a:r>
          </a:p>
          <a:p>
            <a:pPr marL="228600" lvl="1" indent="0">
              <a:buNone/>
              <a:defRPr/>
            </a:pPr>
            <a:endParaRPr lang="en-US" sz="3200" b="0" dirty="0">
              <a:latin typeface="Tahoma" panose="020B0604030504040204" pitchFamily="34" charset="0"/>
              <a:ea typeface="Tahoma" panose="020B0604030504040204" pitchFamily="34" charset="0"/>
              <a:cs typeface="Tahoma" panose="020B0604030504040204" pitchFamily="34" charset="0"/>
            </a:endParaRPr>
          </a:p>
          <a:p>
            <a:pPr marL="228600" lvl="1" indent="0">
              <a:buNone/>
              <a:defRPr/>
            </a:pPr>
            <a:r>
              <a:rPr lang="en-US" sz="3200" b="0" dirty="0">
                <a:latin typeface="Tahoma" panose="020B0604030504040204" pitchFamily="34" charset="0"/>
                <a:ea typeface="Tahoma" panose="020B0604030504040204" pitchFamily="34" charset="0"/>
                <a:cs typeface="Tahoma" panose="020B0604030504040204" pitchFamily="34" charset="0"/>
              </a:rPr>
              <a:t> - Community Partners  -  </a:t>
            </a:r>
          </a:p>
          <a:p>
            <a:pPr marL="228600" lvl="1" indent="0">
              <a:buNone/>
              <a:defRPr/>
            </a:pPr>
            <a:r>
              <a:rPr lang="en-US" sz="3200" b="0" dirty="0">
                <a:latin typeface="Tahoma" panose="020B0604030504040204" pitchFamily="34" charset="0"/>
                <a:ea typeface="Tahoma" panose="020B0604030504040204" pitchFamily="34" charset="0"/>
                <a:cs typeface="Tahoma" panose="020B0604030504040204" pitchFamily="34" charset="0"/>
              </a:rPr>
              <a:t>   topics vary (</a:t>
            </a:r>
            <a:r>
              <a:rPr lang="en-US" sz="2400" b="0" dirty="0">
                <a:latin typeface="Tahoma" panose="020B0604030504040204" pitchFamily="34" charset="0"/>
                <a:ea typeface="Tahoma" panose="020B0604030504040204" pitchFamily="34" charset="0"/>
                <a:cs typeface="Tahoma" panose="020B0604030504040204" pitchFamily="34" charset="0"/>
              </a:rPr>
              <a:t>insurance/bonding, the reviewing of legal documents, estimating, joint ventures, how to become a successful firm, etc.)</a:t>
            </a:r>
            <a:r>
              <a:rPr lang="en-US" sz="3200" b="0" dirty="0">
                <a:latin typeface="Tahoma" panose="020B0604030504040204" pitchFamily="34" charset="0"/>
                <a:ea typeface="Tahoma" panose="020B0604030504040204" pitchFamily="34" charset="0"/>
                <a:cs typeface="Tahoma" panose="020B0604030504040204" pitchFamily="34" charset="0"/>
              </a:rPr>
              <a:t>	  </a:t>
            </a:r>
          </a:p>
          <a:p>
            <a:pPr marL="228600" lvl="1" indent="0">
              <a:buNone/>
              <a:defRPr/>
            </a:pPr>
            <a:r>
              <a:rPr lang="en-US" sz="3200" b="0" dirty="0">
                <a:latin typeface="Tahoma" panose="020B0604030504040204" pitchFamily="34" charset="0"/>
                <a:ea typeface="Tahoma" panose="020B0604030504040204" pitchFamily="34" charset="0"/>
                <a:cs typeface="Tahoma" panose="020B0604030504040204" pitchFamily="34" charset="0"/>
              </a:rPr>
              <a:t>   (Held every quarter)</a:t>
            </a:r>
          </a:p>
        </p:txBody>
      </p:sp>
      <p:pic>
        <p:nvPicPr>
          <p:cNvPr id="4" name="Picture 3">
            <a:extLst>
              <a:ext uri="{FF2B5EF4-FFF2-40B4-BE49-F238E27FC236}">
                <a16:creationId xmlns:a16="http://schemas.microsoft.com/office/drawing/2014/main" id="{70E077FA-1B2E-8465-9DBA-2D8A9BCF921D}"/>
              </a:ext>
            </a:extLst>
          </p:cNvPr>
          <p:cNvPicPr>
            <a:picLocks noChangeAspect="1"/>
          </p:cNvPicPr>
          <p:nvPr/>
        </p:nvPicPr>
        <p:blipFill>
          <a:blip r:embed="rId3"/>
          <a:stretch>
            <a:fillRect/>
          </a:stretch>
        </p:blipFill>
        <p:spPr>
          <a:xfrm>
            <a:off x="6904507" y="1600200"/>
            <a:ext cx="4754093" cy="4722712"/>
          </a:xfrm>
          <a:prstGeom prst="rect">
            <a:avLst/>
          </a:prstGeom>
        </p:spPr>
      </p:pic>
      <p:sp>
        <p:nvSpPr>
          <p:cNvPr id="2" name="TextBox 1">
            <a:extLst>
              <a:ext uri="{FF2B5EF4-FFF2-40B4-BE49-F238E27FC236}">
                <a16:creationId xmlns:a16="http://schemas.microsoft.com/office/drawing/2014/main" id="{D18CA486-6865-8F7C-8CB7-3CA7B633724F}"/>
              </a:ext>
            </a:extLst>
          </p:cNvPr>
          <p:cNvSpPr txBox="1"/>
          <p:nvPr/>
        </p:nvSpPr>
        <p:spPr>
          <a:xfrm>
            <a:off x="11707686" y="6444862"/>
            <a:ext cx="413331" cy="276999"/>
          </a:xfrm>
          <a:prstGeom prst="rect">
            <a:avLst/>
          </a:prstGeom>
          <a:noFill/>
        </p:spPr>
        <p:txBody>
          <a:bodyPr wrap="square" rtlCol="0">
            <a:spAutoFit/>
          </a:bodyPr>
          <a:lstStyle/>
          <a:p>
            <a:r>
              <a:rPr lang="en-US" sz="1200" b="1" dirty="0">
                <a:solidFill>
                  <a:schemeClr val="bg1"/>
                </a:solidFill>
              </a:rPr>
              <a:t>13</a:t>
            </a:r>
          </a:p>
        </p:txBody>
      </p:sp>
    </p:spTree>
    <p:extLst>
      <p:ext uri="{BB962C8B-B14F-4D97-AF65-F5344CB8AC3E}">
        <p14:creationId xmlns:p14="http://schemas.microsoft.com/office/powerpoint/2010/main" val="8429308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71381-BF69-98FD-1980-255B665F8530}"/>
              </a:ext>
            </a:extLst>
          </p:cNvPr>
          <p:cNvSpPr>
            <a:spLocks noGrp="1"/>
          </p:cNvSpPr>
          <p:nvPr>
            <p:ph type="title"/>
          </p:nvPr>
        </p:nvSpPr>
        <p:spPr/>
        <p:txBody>
          <a:bodyPr/>
          <a:lstStyle/>
          <a:p>
            <a:pPr algn="ctr"/>
            <a:r>
              <a:rPr kumimoji="0" lang="en-US" altLang="en-US" sz="32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ahoma" panose="020B0604030504040204" pitchFamily="34" charset="0"/>
                <a:ea typeface="Tahoma" panose="020B0604030504040204" pitchFamily="34" charset="0"/>
                <a:cs typeface="Tahoma" panose="020B0604030504040204" pitchFamily="34" charset="0"/>
              </a:rPr>
              <a:t>COMMON BIDDING MISTAKES</a:t>
            </a:r>
            <a:endParaRPr lang="en-US" sz="3200"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id="{AC9F3658-0F77-6A41-7B78-5694DAF0885F}"/>
              </a:ext>
            </a:extLst>
          </p:cNvPr>
          <p:cNvSpPr>
            <a:spLocks noGrp="1"/>
          </p:cNvSpPr>
          <p:nvPr>
            <p:ph idx="1"/>
          </p:nvPr>
        </p:nvSpPr>
        <p:spPr>
          <a:xfrm>
            <a:off x="406400" y="1250670"/>
            <a:ext cx="11379200" cy="4540530"/>
          </a:xfrm>
        </p:spPr>
        <p:txBody>
          <a:bodyPr/>
          <a:lstStyle/>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defRPr/>
            </a:pPr>
            <a:r>
              <a:rPr kumimoji="0" lang="en-US" b="0" i="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Automated forms not completed in their </a:t>
            </a:r>
            <a:r>
              <a:rPr lang="en-US" b="0" dirty="0">
                <a:latin typeface="Tahoma" panose="020B0604030504040204" pitchFamily="34" charset="0"/>
                <a:ea typeface="Tahoma" panose="020B0604030504040204" pitchFamily="34" charset="0"/>
                <a:cs typeface="Tahoma" panose="020B0604030504040204" pitchFamily="34" charset="0"/>
              </a:rPr>
              <a:t>entirety or correctly</a:t>
            </a:r>
            <a:r>
              <a:rPr kumimoji="0" lang="en-US" b="0" i="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a:t>
            </a: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defRPr/>
            </a:pPr>
            <a:endParaRPr kumimoji="0" lang="en-US" b="0" i="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defRPr/>
            </a:pPr>
            <a:r>
              <a:rPr lang="en-US" b="0" dirty="0">
                <a:latin typeface="Tahoma" panose="020B0604030504040204" pitchFamily="34" charset="0"/>
                <a:ea typeface="Tahoma" panose="020B0604030504040204" pitchFamily="34" charset="0"/>
                <a:cs typeface="Tahoma" panose="020B0604030504040204" pitchFamily="34" charset="0"/>
              </a:rPr>
              <a:t>Automated forms are not uploaded with bid.</a:t>
            </a:r>
            <a:endParaRPr kumimoji="0" lang="en-US" b="0" i="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defRPr/>
            </a:pPr>
            <a:endParaRPr kumimoji="0" lang="en-US" b="0" i="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defRPr/>
            </a:pPr>
            <a:r>
              <a:rPr kumimoji="0" lang="en-US" b="0" i="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M/WBE’s are listed for scope of services for which they are not certified in.</a:t>
            </a: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defRPr/>
            </a:pPr>
            <a:endParaRPr kumimoji="0" lang="en-US" b="0" i="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defRPr/>
            </a:pPr>
            <a:r>
              <a:rPr kumimoji="0" lang="en-US" b="0" i="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M/WBE firms are not certified by Orange County.</a:t>
            </a: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defRPr/>
            </a:pPr>
            <a:endParaRPr kumimoji="0" lang="en-US" sz="3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None/>
              <a:tabLst/>
              <a:defRPr/>
            </a:pPr>
            <a:endPar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a:p>
            <a:pPr marL="0" indent="0">
              <a:buNone/>
            </a:pPr>
            <a:endParaRPr lang="en-US" dirty="0"/>
          </a:p>
        </p:txBody>
      </p:sp>
      <p:pic>
        <p:nvPicPr>
          <p:cNvPr id="4" name="Picture 3">
            <a:extLst>
              <a:ext uri="{FF2B5EF4-FFF2-40B4-BE49-F238E27FC236}">
                <a16:creationId xmlns:a16="http://schemas.microsoft.com/office/drawing/2014/main" id="{CC070909-776B-9FD9-20E8-16AC45320CB9}"/>
              </a:ext>
            </a:extLst>
          </p:cNvPr>
          <p:cNvPicPr>
            <a:picLocks noChangeAspect="1"/>
          </p:cNvPicPr>
          <p:nvPr/>
        </p:nvPicPr>
        <p:blipFill>
          <a:blip r:embed="rId3"/>
          <a:stretch>
            <a:fillRect/>
          </a:stretch>
        </p:blipFill>
        <p:spPr>
          <a:xfrm>
            <a:off x="4800600" y="5663184"/>
            <a:ext cx="2133600" cy="1194816"/>
          </a:xfrm>
          <a:prstGeom prst="rect">
            <a:avLst/>
          </a:prstGeom>
        </p:spPr>
      </p:pic>
      <p:sp>
        <p:nvSpPr>
          <p:cNvPr id="5" name="TextBox 4">
            <a:extLst>
              <a:ext uri="{FF2B5EF4-FFF2-40B4-BE49-F238E27FC236}">
                <a16:creationId xmlns:a16="http://schemas.microsoft.com/office/drawing/2014/main" id="{C16EF73A-ABA1-6CC0-0EBC-E9AA35B4E17B}"/>
              </a:ext>
            </a:extLst>
          </p:cNvPr>
          <p:cNvSpPr txBox="1"/>
          <p:nvPr/>
        </p:nvSpPr>
        <p:spPr>
          <a:xfrm>
            <a:off x="11707686" y="6444862"/>
            <a:ext cx="413331" cy="276999"/>
          </a:xfrm>
          <a:prstGeom prst="rect">
            <a:avLst/>
          </a:prstGeom>
          <a:noFill/>
        </p:spPr>
        <p:txBody>
          <a:bodyPr wrap="square" rtlCol="0">
            <a:spAutoFit/>
          </a:bodyPr>
          <a:lstStyle/>
          <a:p>
            <a:r>
              <a:rPr lang="en-US" sz="1200" b="1" dirty="0">
                <a:solidFill>
                  <a:schemeClr val="bg1"/>
                </a:solidFill>
              </a:rPr>
              <a:t>14</a:t>
            </a:r>
          </a:p>
        </p:txBody>
      </p:sp>
    </p:spTree>
    <p:extLst>
      <p:ext uri="{BB962C8B-B14F-4D97-AF65-F5344CB8AC3E}">
        <p14:creationId xmlns:p14="http://schemas.microsoft.com/office/powerpoint/2010/main" val="3179164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71381-BF69-98FD-1980-255B665F8530}"/>
              </a:ext>
            </a:extLst>
          </p:cNvPr>
          <p:cNvSpPr>
            <a:spLocks noGrp="1"/>
          </p:cNvSpPr>
          <p:nvPr>
            <p:ph type="title"/>
          </p:nvPr>
        </p:nvSpPr>
        <p:spPr/>
        <p:txBody>
          <a:bodyPr/>
          <a:lstStyle/>
          <a:p>
            <a:pPr algn="ctr"/>
            <a:r>
              <a:rPr kumimoji="0" lang="en-US" altLang="en-US" sz="32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ahoma" panose="020B0604030504040204" pitchFamily="34" charset="0"/>
                <a:ea typeface="Tahoma" panose="020B0604030504040204" pitchFamily="34" charset="0"/>
                <a:cs typeface="Tahoma" panose="020B0604030504040204" pitchFamily="34" charset="0"/>
              </a:rPr>
              <a:t>COMMON BIDDING MISTAKES CONTINUED</a:t>
            </a:r>
            <a:endParaRPr lang="en-US" sz="3200"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id="{AC9F3658-0F77-6A41-7B78-5694DAF0885F}"/>
              </a:ext>
            </a:extLst>
          </p:cNvPr>
          <p:cNvSpPr>
            <a:spLocks noGrp="1"/>
          </p:cNvSpPr>
          <p:nvPr>
            <p:ph idx="1"/>
          </p:nvPr>
        </p:nvSpPr>
        <p:spPr>
          <a:xfrm>
            <a:off x="406400" y="1250670"/>
            <a:ext cx="11379200" cy="4083330"/>
          </a:xfrm>
        </p:spPr>
        <p:txBody>
          <a:bodyPr/>
          <a:lstStyle/>
          <a:p>
            <a:pPr marL="0" marR="0" lvl="0" indent="0" algn="l" defTabSz="914400" rtl="0" eaLnBrk="0" fontAlgn="base" latinLnBrk="0" hangingPunct="0">
              <a:lnSpc>
                <a:spcPct val="100000"/>
              </a:lnSpc>
              <a:spcBef>
                <a:spcPct val="0"/>
              </a:spcBef>
              <a:spcAft>
                <a:spcPct val="0"/>
              </a:spcAft>
              <a:buClrTx/>
              <a:buSzTx/>
              <a:buNone/>
              <a:tabLst/>
              <a:defRPr/>
            </a:pPr>
            <a:endParaRPr lang="en-US" b="0" dirty="0">
              <a:latin typeface="Tahoma" panose="020B0604030504040204" pitchFamily="34" charset="0"/>
              <a:ea typeface="Tahoma" panose="020B0604030504040204" pitchFamily="34" charset="0"/>
              <a:cs typeface="Tahoma" panose="020B0604030504040204" pitchFamily="34" charset="0"/>
            </a:endParaRPr>
          </a:p>
          <a:p>
            <a:pPr marL="514350" indent="-514350">
              <a:spcBef>
                <a:spcPct val="0"/>
              </a:spcBef>
              <a:buClrTx/>
              <a:buFont typeface="+mj-lt"/>
              <a:buAutoNum type="arabicPeriod" startAt="5"/>
              <a:defRPr/>
            </a:pPr>
            <a:r>
              <a:rPr kumimoji="0" lang="en-US" b="0" i="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Letters of Intents not included (for RFP’s).</a:t>
            </a:r>
          </a:p>
          <a:p>
            <a:pPr marL="514350" indent="-514350">
              <a:spcBef>
                <a:spcPct val="0"/>
              </a:spcBef>
              <a:buClrTx/>
              <a:buFont typeface="+mj-lt"/>
              <a:buAutoNum type="arabicPeriod" startAt="5"/>
              <a:defRPr/>
            </a:pPr>
            <a:endParaRPr kumimoji="0" lang="en-US" b="0" i="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endParaRPr>
          </a:p>
          <a:p>
            <a:pPr marL="514350" indent="-514350">
              <a:spcBef>
                <a:spcPct val="0"/>
              </a:spcBef>
              <a:buClrTx/>
              <a:buFont typeface="+mj-lt"/>
              <a:buAutoNum type="arabicPeriod" startAt="5"/>
              <a:defRPr/>
            </a:pPr>
            <a:r>
              <a:rPr kumimoji="0" lang="en-US" b="0" i="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Different percentages for the same M/WBE firm.</a:t>
            </a:r>
          </a:p>
          <a:p>
            <a:pPr marL="514350" marR="0" lvl="0" indent="-514350" algn="l" defTabSz="914400" rtl="0" eaLnBrk="0" fontAlgn="base" latinLnBrk="0" hangingPunct="0">
              <a:lnSpc>
                <a:spcPct val="100000"/>
              </a:lnSpc>
              <a:spcBef>
                <a:spcPct val="0"/>
              </a:spcBef>
              <a:spcAft>
                <a:spcPct val="0"/>
              </a:spcAft>
              <a:buClrTx/>
              <a:buSzTx/>
              <a:buFont typeface="+mj-lt"/>
              <a:buAutoNum type="arabicPeriod" startAt="5"/>
              <a:tabLst/>
              <a:defRPr/>
            </a:pPr>
            <a:endParaRPr kumimoji="0" lang="en-US" b="0" i="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endParaRPr>
          </a:p>
          <a:p>
            <a:pPr marL="514350" marR="0" lvl="0" indent="-514350" algn="l" defTabSz="914400" rtl="0" eaLnBrk="0" fontAlgn="base" latinLnBrk="0" hangingPunct="0">
              <a:lnSpc>
                <a:spcPct val="100000"/>
              </a:lnSpc>
              <a:spcBef>
                <a:spcPct val="0"/>
              </a:spcBef>
              <a:spcAft>
                <a:spcPct val="0"/>
              </a:spcAft>
              <a:buClrTx/>
              <a:buSzTx/>
              <a:buFont typeface="+mj-lt"/>
              <a:buAutoNum type="arabicPeriod" startAt="5"/>
              <a:tabLst/>
              <a:defRPr/>
            </a:pPr>
            <a:r>
              <a:rPr kumimoji="0" lang="en-US" b="0" i="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Construction M/WBE goals are not achieved and documents illustrating efforts made to achieve the goals (Good Faith Effort) are not submitted.</a:t>
            </a:r>
          </a:p>
          <a:p>
            <a:pPr marL="457200" marR="0" lvl="0" indent="-457200" algn="l" defTabSz="914400" rtl="0" eaLnBrk="0" fontAlgn="base" latinLnBrk="0" hangingPunct="0">
              <a:lnSpc>
                <a:spcPct val="100000"/>
              </a:lnSpc>
              <a:spcBef>
                <a:spcPct val="0"/>
              </a:spcBef>
              <a:spcAft>
                <a:spcPct val="0"/>
              </a:spcAft>
              <a:buClrTx/>
              <a:buSzTx/>
              <a:buFont typeface="+mj-lt"/>
              <a:buAutoNum type="arabicPeriod" startAt="4"/>
              <a:tabLst/>
              <a:defRPr/>
            </a:pPr>
            <a:endParaRPr kumimoji="0" lang="en-US"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defRPr/>
            </a:pPr>
            <a:endPar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a:p>
            <a:pPr marL="0" indent="0">
              <a:buNone/>
            </a:pPr>
            <a:endParaRPr lang="en-US" dirty="0"/>
          </a:p>
        </p:txBody>
      </p:sp>
      <p:pic>
        <p:nvPicPr>
          <p:cNvPr id="4" name="Picture 3">
            <a:extLst>
              <a:ext uri="{FF2B5EF4-FFF2-40B4-BE49-F238E27FC236}">
                <a16:creationId xmlns:a16="http://schemas.microsoft.com/office/drawing/2014/main" id="{EFE2890C-D73D-6E49-74BC-DD2500E84C0F}"/>
              </a:ext>
            </a:extLst>
          </p:cNvPr>
          <p:cNvPicPr>
            <a:picLocks noChangeAspect="1"/>
          </p:cNvPicPr>
          <p:nvPr/>
        </p:nvPicPr>
        <p:blipFill>
          <a:blip r:embed="rId3"/>
          <a:stretch>
            <a:fillRect/>
          </a:stretch>
        </p:blipFill>
        <p:spPr>
          <a:xfrm>
            <a:off x="9220200" y="4938202"/>
            <a:ext cx="2438400" cy="1625600"/>
          </a:xfrm>
          <a:prstGeom prst="rect">
            <a:avLst/>
          </a:prstGeom>
        </p:spPr>
      </p:pic>
      <p:sp>
        <p:nvSpPr>
          <p:cNvPr id="5" name="TextBox 4">
            <a:extLst>
              <a:ext uri="{FF2B5EF4-FFF2-40B4-BE49-F238E27FC236}">
                <a16:creationId xmlns:a16="http://schemas.microsoft.com/office/drawing/2014/main" id="{E31866A1-40FD-760D-A39C-57E64563E1B4}"/>
              </a:ext>
            </a:extLst>
          </p:cNvPr>
          <p:cNvSpPr txBox="1"/>
          <p:nvPr/>
        </p:nvSpPr>
        <p:spPr>
          <a:xfrm>
            <a:off x="11707686" y="6444862"/>
            <a:ext cx="413331" cy="276999"/>
          </a:xfrm>
          <a:prstGeom prst="rect">
            <a:avLst/>
          </a:prstGeom>
          <a:noFill/>
        </p:spPr>
        <p:txBody>
          <a:bodyPr wrap="square" rtlCol="0">
            <a:spAutoFit/>
          </a:bodyPr>
          <a:lstStyle/>
          <a:p>
            <a:r>
              <a:rPr lang="en-US" sz="1200" b="1" dirty="0">
                <a:solidFill>
                  <a:schemeClr val="bg1"/>
                </a:solidFill>
              </a:rPr>
              <a:t>15</a:t>
            </a:r>
          </a:p>
        </p:txBody>
      </p:sp>
    </p:spTree>
    <p:extLst>
      <p:ext uri="{BB962C8B-B14F-4D97-AF65-F5344CB8AC3E}">
        <p14:creationId xmlns:p14="http://schemas.microsoft.com/office/powerpoint/2010/main" val="28493561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B0863-0D94-393B-A7C0-3DE52F434234}"/>
              </a:ext>
            </a:extLst>
          </p:cNvPr>
          <p:cNvSpPr>
            <a:spLocks noGrp="1"/>
          </p:cNvSpPr>
          <p:nvPr>
            <p:ph type="title"/>
          </p:nvPr>
        </p:nvSpPr>
        <p:spPr/>
        <p:txBody>
          <a:bodyPr/>
          <a:lstStyle/>
          <a:p>
            <a:pPr algn="ctr"/>
            <a:r>
              <a:rPr lang="en-US" dirty="0">
                <a:latin typeface="Tahoma" panose="020B0604030504040204" pitchFamily="34" charset="0"/>
                <a:ea typeface="Tahoma" panose="020B0604030504040204" pitchFamily="34" charset="0"/>
                <a:cs typeface="Tahoma" panose="020B0604030504040204" pitchFamily="34" charset="0"/>
              </a:rPr>
              <a:t>CHANGES</a:t>
            </a:r>
          </a:p>
        </p:txBody>
      </p:sp>
      <p:pic>
        <p:nvPicPr>
          <p:cNvPr id="5" name="Content Placeholder 4">
            <a:extLst>
              <a:ext uri="{FF2B5EF4-FFF2-40B4-BE49-F238E27FC236}">
                <a16:creationId xmlns:a16="http://schemas.microsoft.com/office/drawing/2014/main" id="{A7E7F076-87C9-E3BA-610A-6DFF367F7D97}"/>
              </a:ext>
            </a:extLst>
          </p:cNvPr>
          <p:cNvPicPr>
            <a:picLocks noGrp="1" noChangeAspect="1"/>
          </p:cNvPicPr>
          <p:nvPr>
            <p:ph idx="1"/>
          </p:nvPr>
        </p:nvPicPr>
        <p:blipFill>
          <a:blip r:embed="rId3"/>
          <a:stretch>
            <a:fillRect/>
          </a:stretch>
        </p:blipFill>
        <p:spPr>
          <a:xfrm>
            <a:off x="4495800" y="1211141"/>
            <a:ext cx="3048000" cy="1676541"/>
          </a:xfrm>
          <a:prstGeom prst="rect">
            <a:avLst/>
          </a:prstGeom>
        </p:spPr>
      </p:pic>
      <p:sp>
        <p:nvSpPr>
          <p:cNvPr id="4" name="TextBox 3">
            <a:extLst>
              <a:ext uri="{FF2B5EF4-FFF2-40B4-BE49-F238E27FC236}">
                <a16:creationId xmlns:a16="http://schemas.microsoft.com/office/drawing/2014/main" id="{D567AF2C-F007-9939-A602-0CE95704BE38}"/>
              </a:ext>
            </a:extLst>
          </p:cNvPr>
          <p:cNvSpPr txBox="1"/>
          <p:nvPr/>
        </p:nvSpPr>
        <p:spPr>
          <a:xfrm>
            <a:off x="685800" y="2887682"/>
            <a:ext cx="10287000" cy="3785652"/>
          </a:xfrm>
          <a:prstGeom prst="rect">
            <a:avLst/>
          </a:prstGeom>
          <a:noFill/>
        </p:spPr>
        <p:txBody>
          <a:bodyPr wrap="square" rtlCol="0">
            <a:spAutoFit/>
          </a:bodyPr>
          <a:lstStyle/>
          <a:p>
            <a:r>
              <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August 11, 2020	The Board of County Commissioners (BCC) 				updated the M/WBE Ordinance. Construction 				bidders are required to:</a:t>
            </a:r>
          </a:p>
          <a:p>
            <a:endPar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r>
              <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			</a:t>
            </a:r>
          </a:p>
          <a:p>
            <a:r>
              <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			1. Achieve construction goals or,</a:t>
            </a:r>
          </a:p>
          <a:p>
            <a:r>
              <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			2. Submit the required GFE documentation with               </a:t>
            </a:r>
          </a:p>
          <a:p>
            <a:r>
              <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                                   bid</a:t>
            </a:r>
          </a:p>
          <a:p>
            <a:endPar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r>
              <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January 1, 2023    BDD forms added to E-procurement</a:t>
            </a:r>
          </a:p>
        </p:txBody>
      </p:sp>
      <p:sp>
        <p:nvSpPr>
          <p:cNvPr id="6" name="TextBox 5">
            <a:extLst>
              <a:ext uri="{FF2B5EF4-FFF2-40B4-BE49-F238E27FC236}">
                <a16:creationId xmlns:a16="http://schemas.microsoft.com/office/drawing/2014/main" id="{A0ABFBF0-2320-BD15-60EC-1105C94441F4}"/>
              </a:ext>
            </a:extLst>
          </p:cNvPr>
          <p:cNvSpPr txBox="1"/>
          <p:nvPr/>
        </p:nvSpPr>
        <p:spPr>
          <a:xfrm>
            <a:off x="11707686" y="6444862"/>
            <a:ext cx="413331" cy="276999"/>
          </a:xfrm>
          <a:prstGeom prst="rect">
            <a:avLst/>
          </a:prstGeom>
          <a:noFill/>
        </p:spPr>
        <p:txBody>
          <a:bodyPr wrap="square" rtlCol="0">
            <a:spAutoFit/>
          </a:bodyPr>
          <a:lstStyle/>
          <a:p>
            <a:r>
              <a:rPr lang="en-US" sz="1200" b="1" dirty="0">
                <a:solidFill>
                  <a:schemeClr val="bg1"/>
                </a:solidFill>
              </a:rPr>
              <a:t>16</a:t>
            </a:r>
          </a:p>
        </p:txBody>
      </p:sp>
    </p:spTree>
    <p:extLst>
      <p:ext uri="{BB962C8B-B14F-4D97-AF65-F5344CB8AC3E}">
        <p14:creationId xmlns:p14="http://schemas.microsoft.com/office/powerpoint/2010/main" val="24128823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38382-82A5-4064-8BCB-8B5393DFDD0E}"/>
              </a:ext>
            </a:extLst>
          </p:cNvPr>
          <p:cNvSpPr>
            <a:spLocks noGrp="1"/>
          </p:cNvSpPr>
          <p:nvPr>
            <p:ph type="ctrTitle"/>
          </p:nvPr>
        </p:nvSpPr>
        <p:spPr>
          <a:xfrm>
            <a:off x="762000" y="2057400"/>
            <a:ext cx="10363200" cy="4191000"/>
          </a:xfrm>
        </p:spPr>
        <p:txBody>
          <a:bodyPr/>
          <a:lstStyle/>
          <a:p>
            <a:pPr eaLnBrk="1" fontAlgn="auto" hangingPunct="1">
              <a:spcAft>
                <a:spcPts val="0"/>
              </a:spcAft>
              <a:defRPr/>
            </a:pPr>
            <a:r>
              <a:rPr kumimoji="0" lang="en-US" sz="3200" b="1" i="0" u="none" strike="noStrike" kern="0" cap="none" spc="0" normalizeH="0" baseline="0" noProof="0" dirty="0">
                <a:ln>
                  <a:noFill/>
                </a:ln>
                <a:solidFill>
                  <a:srgbClr val="FFFFFF"/>
                </a:solidFill>
                <a:effectLst>
                  <a:outerShdw blurRad="38100" dist="38100" dir="2700000" algn="tl">
                    <a:srgbClr val="000000"/>
                  </a:outerShdw>
                </a:effectLst>
                <a:uLnTx/>
                <a:uFillTx/>
                <a:latin typeface="Tahoma"/>
                <a:ea typeface="+mj-ea"/>
                <a:cs typeface="+mj-cs"/>
              </a:rPr>
              <a:t>Questions??</a:t>
            </a:r>
            <a:br>
              <a:rPr kumimoji="0" lang="en-US" sz="3200" b="1" i="0" u="none" strike="noStrike" kern="0" cap="none" spc="0" normalizeH="0" baseline="0" noProof="0" dirty="0">
                <a:ln>
                  <a:noFill/>
                </a:ln>
                <a:solidFill>
                  <a:srgbClr val="FFFFFF"/>
                </a:solidFill>
                <a:effectLst>
                  <a:outerShdw blurRad="38100" dist="38100" dir="2700000" algn="tl">
                    <a:srgbClr val="000000"/>
                  </a:outerShdw>
                </a:effectLst>
                <a:uLnTx/>
                <a:uFillTx/>
                <a:latin typeface="Tahoma"/>
                <a:ea typeface="+mj-ea"/>
                <a:cs typeface="+mj-cs"/>
              </a:rPr>
            </a:br>
            <a:br>
              <a:rPr kumimoji="0" lang="en-US" sz="3200" b="1" i="0" u="none" strike="noStrike" kern="0" cap="none" spc="0" normalizeH="0" baseline="0" noProof="0" dirty="0">
                <a:ln>
                  <a:noFill/>
                </a:ln>
                <a:solidFill>
                  <a:srgbClr val="FFFFFF"/>
                </a:solidFill>
                <a:effectLst>
                  <a:outerShdw blurRad="38100" dist="38100" dir="2700000" algn="tl">
                    <a:srgbClr val="000000"/>
                  </a:outerShdw>
                </a:effectLst>
                <a:uLnTx/>
                <a:uFillTx/>
                <a:latin typeface="Tahoma"/>
                <a:ea typeface="+mj-ea"/>
                <a:cs typeface="+mj-cs"/>
              </a:rPr>
            </a:br>
            <a:r>
              <a:rPr kumimoji="0" lang="en-US" sz="3200" b="1" i="0" u="none" strike="noStrike" kern="0" cap="none" spc="0" normalizeH="0" baseline="0" noProof="0" dirty="0">
                <a:ln>
                  <a:noFill/>
                </a:ln>
                <a:solidFill>
                  <a:srgbClr val="FFFFFF"/>
                </a:solidFill>
                <a:effectLst>
                  <a:outerShdw blurRad="38100" dist="38100" dir="2700000" algn="tl">
                    <a:srgbClr val="000000"/>
                  </a:outerShdw>
                </a:effectLst>
                <a:uLnTx/>
                <a:uFillTx/>
                <a:latin typeface="Tahoma"/>
                <a:ea typeface="+mj-ea"/>
                <a:cs typeface="+mj-cs"/>
              </a:rPr>
              <a:t>Business Development</a:t>
            </a:r>
            <a:br>
              <a:rPr kumimoji="0" lang="en-US" sz="3200" b="1" i="0" u="none" strike="noStrike" kern="0" cap="none" spc="0" normalizeH="0" baseline="0" noProof="0" dirty="0">
                <a:ln>
                  <a:noFill/>
                </a:ln>
                <a:solidFill>
                  <a:srgbClr val="FFFFFF"/>
                </a:solidFill>
                <a:effectLst>
                  <a:outerShdw blurRad="38100" dist="38100" dir="2700000" algn="tl">
                    <a:srgbClr val="000000"/>
                  </a:outerShdw>
                </a:effectLst>
                <a:uLnTx/>
                <a:uFillTx/>
                <a:latin typeface="Tahoma"/>
                <a:ea typeface="+mj-ea"/>
                <a:cs typeface="+mj-cs"/>
              </a:rPr>
            </a:br>
            <a:r>
              <a:rPr kumimoji="0" lang="en-US" sz="3200" b="1" i="0" u="none" strike="noStrike" kern="0" cap="none" spc="0" normalizeH="0" baseline="0" noProof="0" dirty="0">
                <a:ln>
                  <a:noFill/>
                </a:ln>
                <a:solidFill>
                  <a:schemeClr val="bg1"/>
                </a:solidFill>
                <a:effectLst>
                  <a:outerShdw blurRad="38100" dist="38100" dir="2700000" algn="tl">
                    <a:srgbClr val="000000"/>
                  </a:outerShdw>
                </a:effectLst>
                <a:uLnTx/>
                <a:uFillTx/>
                <a:latin typeface="Tahoma"/>
                <a:ea typeface="+mj-ea"/>
                <a:cs typeface="+mj-cs"/>
                <a:hlinkClick r:id="rId3">
                  <a:extLst>
                    <a:ext uri="{A12FA001-AC4F-418D-AE19-62706E023703}">
                      <ahyp:hlinkClr xmlns:ahyp="http://schemas.microsoft.com/office/drawing/2018/hyperlinkcolor" val="tx"/>
                    </a:ext>
                  </a:extLst>
                </a:hlinkClick>
              </a:rPr>
              <a:t>BusinessDevelopment@ocfl.net</a:t>
            </a:r>
            <a:br>
              <a:rPr kumimoji="0" lang="en-US" sz="2800" b="1" i="0" u="none" strike="noStrike" kern="0" cap="none" spc="0" normalizeH="0" baseline="0" noProof="0" dirty="0">
                <a:ln>
                  <a:noFill/>
                </a:ln>
                <a:solidFill>
                  <a:srgbClr val="FFFFFF"/>
                </a:solidFill>
                <a:effectLst>
                  <a:outerShdw blurRad="38100" dist="38100" dir="2700000" algn="tl">
                    <a:srgbClr val="000000"/>
                  </a:outerShdw>
                </a:effectLst>
                <a:uLnTx/>
                <a:uFillTx/>
                <a:latin typeface="Tahoma"/>
                <a:ea typeface="+mj-ea"/>
                <a:cs typeface="+mj-cs"/>
              </a:rPr>
            </a:br>
            <a:br>
              <a:rPr kumimoji="0" lang="en-US" sz="2800" b="1" i="0" u="none" strike="noStrike" kern="0" cap="none" spc="0" normalizeH="0" baseline="0" noProof="0" dirty="0">
                <a:ln>
                  <a:noFill/>
                </a:ln>
                <a:solidFill>
                  <a:srgbClr val="FFFFFF"/>
                </a:solidFill>
                <a:effectLst>
                  <a:outerShdw blurRad="38100" dist="38100" dir="2700000" algn="tl">
                    <a:srgbClr val="000000"/>
                  </a:outerShdw>
                </a:effectLst>
                <a:uLnTx/>
                <a:uFillTx/>
                <a:latin typeface="Tahoma"/>
                <a:ea typeface="+mj-ea"/>
                <a:cs typeface="+mj-cs"/>
              </a:rPr>
            </a:br>
            <a:endParaRPr lang="en-US" sz="3200" dirty="0">
              <a:latin typeface="Century Gothic" pitchFamily="34" charset="0"/>
            </a:endParaRPr>
          </a:p>
        </p:txBody>
      </p:sp>
      <p:sp>
        <p:nvSpPr>
          <p:cNvPr id="5" name="Subtitle 4">
            <a:extLst>
              <a:ext uri="{FF2B5EF4-FFF2-40B4-BE49-F238E27FC236}">
                <a16:creationId xmlns:a16="http://schemas.microsoft.com/office/drawing/2014/main" id="{58E28F9E-DAB6-4939-AA5B-0D5C6C245DE6}"/>
              </a:ext>
            </a:extLst>
          </p:cNvPr>
          <p:cNvSpPr>
            <a:spLocks noGrp="1"/>
          </p:cNvSpPr>
          <p:nvPr>
            <p:ph type="subTitle" idx="1"/>
          </p:nvPr>
        </p:nvSpPr>
        <p:spPr>
          <a:xfrm>
            <a:off x="1828800" y="1189704"/>
            <a:ext cx="8534400" cy="486696"/>
          </a:xfrm>
        </p:spPr>
        <p:txBody>
          <a:bodyPr/>
          <a:lstStyle/>
          <a:p>
            <a:r>
              <a:rPr lang="en-US" sz="3200" dirty="0">
                <a:latin typeface="Tahoma" panose="020B0604030504040204" pitchFamily="34" charset="0"/>
                <a:ea typeface="Tahoma" panose="020B0604030504040204" pitchFamily="34" charset="0"/>
                <a:cs typeface="Tahoma" panose="020B0604030504040204" pitchFamily="34" charset="0"/>
              </a:rPr>
              <a:t>Orange County Contracting Academy </a:t>
            </a:r>
          </a:p>
          <a:p>
            <a:endParaRPr lang="en-US" sz="3200" dirty="0"/>
          </a:p>
        </p:txBody>
      </p:sp>
    </p:spTree>
    <p:extLst>
      <p:ext uri="{BB962C8B-B14F-4D97-AF65-F5344CB8AC3E}">
        <p14:creationId xmlns:p14="http://schemas.microsoft.com/office/powerpoint/2010/main" val="1694885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1616002-EB99-4898-83B7-53708290F9DC}"/>
              </a:ext>
            </a:extLst>
          </p:cNvPr>
          <p:cNvSpPr>
            <a:spLocks noGrp="1"/>
          </p:cNvSpPr>
          <p:nvPr>
            <p:ph type="title"/>
          </p:nvPr>
        </p:nvSpPr>
        <p:spPr>
          <a:xfrm>
            <a:off x="1641475" y="274638"/>
            <a:ext cx="10169525" cy="762000"/>
          </a:xfrm>
        </p:spPr>
        <p:txBody>
          <a:bodyPr/>
          <a:lstStyle/>
          <a:p>
            <a:pPr algn="ctr" eaLnBrk="1" fontAlgn="auto" hangingPunct="1">
              <a:spcAft>
                <a:spcPts val="0"/>
              </a:spcAft>
              <a:defRPr/>
            </a:pPr>
            <a:r>
              <a:rPr lang="en-US" dirty="0">
                <a:solidFill>
                  <a:srgbClr val="FFE646"/>
                </a:solidFill>
                <a:latin typeface="Tahoma" panose="020B0604030504040204" pitchFamily="34" charset="0"/>
                <a:ea typeface="Tahoma" panose="020B0604030504040204" pitchFamily="34" charset="0"/>
                <a:cs typeface="Tahoma" panose="020B0604030504040204" pitchFamily="34" charset="0"/>
              </a:rPr>
              <a:t>AGENDA</a:t>
            </a:r>
          </a:p>
        </p:txBody>
      </p:sp>
      <p:sp>
        <p:nvSpPr>
          <p:cNvPr id="4" name="Content Placeholder 3">
            <a:extLst>
              <a:ext uri="{FF2B5EF4-FFF2-40B4-BE49-F238E27FC236}">
                <a16:creationId xmlns:a16="http://schemas.microsoft.com/office/drawing/2014/main" id="{D3DBF42A-71CC-2CC8-443C-E3C1B2EECD78}"/>
              </a:ext>
            </a:extLst>
          </p:cNvPr>
          <p:cNvSpPr>
            <a:spLocks noGrp="1"/>
          </p:cNvSpPr>
          <p:nvPr>
            <p:ph idx="1"/>
          </p:nvPr>
        </p:nvSpPr>
        <p:spPr>
          <a:xfrm>
            <a:off x="457200" y="1562100"/>
            <a:ext cx="11684000" cy="3733800"/>
          </a:xfrm>
        </p:spPr>
        <p:txBody>
          <a:bodyPr/>
          <a:lstStyle/>
          <a:p>
            <a:pPr marL="514350" marR="0" lvl="0" indent="-514350" algn="l" defTabSz="914400" rtl="0" eaLnBrk="1" fontAlgn="base" latinLnBrk="0" hangingPunct="1">
              <a:lnSpc>
                <a:spcPct val="100000"/>
              </a:lnSpc>
              <a:spcBef>
                <a:spcPct val="20000"/>
              </a:spcBef>
              <a:spcAft>
                <a:spcPct val="0"/>
              </a:spcAft>
              <a:buClrTx/>
              <a:buSzTx/>
              <a:buFont typeface="+mj-lt"/>
              <a:buAutoNum type="arabicPeriod"/>
              <a:tabLst/>
              <a:defRPr/>
            </a:pPr>
            <a:r>
              <a:rPr lang="en-US" altLang="en-US" b="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MISSION &amp; PURPOSE</a:t>
            </a:r>
            <a:endParaRPr kumimoji="0" lang="en-US" altLang="en-US" b="0" i="0" u="none" strike="noStrike" kern="1200" cap="none" spc="0" normalizeH="0" baseline="0" noProof="0" dirty="0">
              <a:ln>
                <a:noFill/>
              </a:ln>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a:p>
            <a:pPr marL="914400" marR="0" lvl="1" indent="-514350" algn="l" defTabSz="914400" rtl="0" eaLnBrk="1" fontAlgn="base" latinLnBrk="0" hangingPunct="1">
              <a:lnSpc>
                <a:spcPct val="100000"/>
              </a:lnSpc>
              <a:spcBef>
                <a:spcPct val="20000"/>
              </a:spcBef>
              <a:spcAft>
                <a:spcPct val="0"/>
              </a:spcAft>
              <a:buClrTx/>
              <a:buSzTx/>
              <a:buFont typeface="+mj-lt"/>
              <a:buAutoNum type="alphaLcParenR"/>
              <a:tabLst/>
              <a:defRPr/>
            </a:pPr>
            <a:r>
              <a:rPr lang="en-US" altLang="en-US" sz="3200" b="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HOW IS THIS ACHIEVED</a:t>
            </a:r>
            <a:r>
              <a:rPr kumimoji="0" lang="en-US" altLang="en-US" sz="3200" b="0" i="0" u="none" strike="noStrike" kern="1200" cap="none" spc="0" normalizeH="0" baseline="0" noProof="0" dirty="0">
                <a:ln>
                  <a:noFill/>
                </a:ln>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a:t>
            </a:r>
          </a:p>
          <a:p>
            <a:pPr marL="514350" marR="0" lvl="0" indent="-514350" algn="l" defTabSz="914400" rtl="0" eaLnBrk="1" fontAlgn="base" latinLnBrk="0" hangingPunct="1">
              <a:lnSpc>
                <a:spcPct val="100000"/>
              </a:lnSpc>
              <a:spcBef>
                <a:spcPct val="20000"/>
              </a:spcBef>
              <a:spcAft>
                <a:spcPct val="0"/>
              </a:spcAft>
              <a:buClrTx/>
              <a:buSzTx/>
              <a:buFont typeface="+mj-lt"/>
              <a:buAutoNum type="arabicPeriod"/>
              <a:tabLst/>
              <a:defRPr/>
            </a:pPr>
            <a:r>
              <a:rPr kumimoji="0" lang="en-US" altLang="en-US" b="0" i="0" u="none" strike="noStrike" kern="1200" cap="none" spc="0" normalizeH="0" baseline="0" noProof="0" dirty="0">
                <a:ln>
                  <a:noFill/>
                </a:ln>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PROGRAM/CORE SERVICES</a:t>
            </a:r>
          </a:p>
          <a:p>
            <a:pPr marL="514350" marR="0" lvl="0" indent="-514350" algn="l" defTabSz="914400" rtl="0" eaLnBrk="1" fontAlgn="base" latinLnBrk="0" hangingPunct="1">
              <a:lnSpc>
                <a:spcPct val="100000"/>
              </a:lnSpc>
              <a:spcBef>
                <a:spcPct val="20000"/>
              </a:spcBef>
              <a:spcAft>
                <a:spcPct val="0"/>
              </a:spcAft>
              <a:buClrTx/>
              <a:buSzTx/>
              <a:buFont typeface="+mj-lt"/>
              <a:buAutoNum type="arabicPeriod"/>
              <a:tabLst/>
              <a:defRPr/>
            </a:pPr>
            <a:r>
              <a:rPr kumimoji="0" lang="en-US" altLang="en-US" b="0" i="0" u="none" strike="noStrike" kern="1200" cap="none" spc="0" normalizeH="0" baseline="0" noProof="0" dirty="0">
                <a:ln>
                  <a:noFill/>
                </a:ln>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COMMON BIDDER MISTAKES</a:t>
            </a:r>
          </a:p>
          <a:p>
            <a:pPr marL="514350" marR="0" lvl="0" indent="-514350" algn="l" defTabSz="914400" rtl="0" eaLnBrk="1" fontAlgn="base" latinLnBrk="0" hangingPunct="1">
              <a:lnSpc>
                <a:spcPct val="100000"/>
              </a:lnSpc>
              <a:spcBef>
                <a:spcPct val="20000"/>
              </a:spcBef>
              <a:spcAft>
                <a:spcPct val="0"/>
              </a:spcAft>
              <a:buClrTx/>
              <a:buSzTx/>
              <a:buFont typeface="+mj-lt"/>
              <a:buAutoNum type="arabicPeriod"/>
              <a:tabLst/>
              <a:defRPr/>
            </a:pPr>
            <a:r>
              <a:rPr kumimoji="0" lang="en-US" altLang="en-US" b="0" i="0" u="none" strike="noStrike" kern="1200" cap="none" spc="0" normalizeH="0" baseline="0" noProof="0" dirty="0">
                <a:ln>
                  <a:noFill/>
                </a:ln>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CHANGES</a:t>
            </a:r>
          </a:p>
          <a:p>
            <a:pPr marL="514350" marR="0" lvl="0" indent="-514350" algn="l" defTabSz="914400" rtl="0" eaLnBrk="1" fontAlgn="base" latinLnBrk="0" hangingPunct="1">
              <a:lnSpc>
                <a:spcPct val="100000"/>
              </a:lnSpc>
              <a:spcBef>
                <a:spcPct val="20000"/>
              </a:spcBef>
              <a:spcAft>
                <a:spcPct val="0"/>
              </a:spcAft>
              <a:buClrTx/>
              <a:buSzTx/>
              <a:buFont typeface="+mj-lt"/>
              <a:buAutoNum type="arabicPeriod"/>
              <a:tabLst/>
              <a:defRPr/>
            </a:pPr>
            <a:r>
              <a:rPr kumimoji="0" lang="en-US" altLang="en-US" b="0" i="0" u="none" strike="noStrike" kern="1200" cap="none" spc="0" normalizeH="0" baseline="0" noProof="0" dirty="0">
                <a:ln>
                  <a:noFill/>
                </a:ln>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QUESTIONS</a:t>
            </a:r>
          </a:p>
          <a:p>
            <a:pPr marL="0" indent="0">
              <a:buNone/>
            </a:pPr>
            <a:endParaRPr lang="en-US" dirty="0"/>
          </a:p>
        </p:txBody>
      </p:sp>
      <p:pic>
        <p:nvPicPr>
          <p:cNvPr id="2" name="Picture 1">
            <a:extLst>
              <a:ext uri="{FF2B5EF4-FFF2-40B4-BE49-F238E27FC236}">
                <a16:creationId xmlns:a16="http://schemas.microsoft.com/office/drawing/2014/main" id="{1528179F-60D6-F794-E02F-5A27DF0FD24C}"/>
              </a:ext>
            </a:extLst>
          </p:cNvPr>
          <p:cNvPicPr>
            <a:picLocks noChangeAspect="1"/>
          </p:cNvPicPr>
          <p:nvPr/>
        </p:nvPicPr>
        <p:blipFill>
          <a:blip r:embed="rId3"/>
          <a:stretch>
            <a:fillRect/>
          </a:stretch>
        </p:blipFill>
        <p:spPr>
          <a:xfrm>
            <a:off x="8077200" y="1752600"/>
            <a:ext cx="3200400" cy="4449762"/>
          </a:xfrm>
          <a:prstGeom prst="rect">
            <a:avLst/>
          </a:prstGeom>
        </p:spPr>
      </p:pic>
      <p:sp>
        <p:nvSpPr>
          <p:cNvPr id="9" name="TextBox 8">
            <a:extLst>
              <a:ext uri="{FF2B5EF4-FFF2-40B4-BE49-F238E27FC236}">
                <a16:creationId xmlns:a16="http://schemas.microsoft.com/office/drawing/2014/main" id="{671015A5-A3F9-9328-EC71-F9D9A59B9A39}"/>
              </a:ext>
            </a:extLst>
          </p:cNvPr>
          <p:cNvSpPr txBox="1"/>
          <p:nvPr/>
        </p:nvSpPr>
        <p:spPr>
          <a:xfrm>
            <a:off x="11707686" y="6444862"/>
            <a:ext cx="413331" cy="276999"/>
          </a:xfrm>
          <a:prstGeom prst="rect">
            <a:avLst/>
          </a:prstGeom>
          <a:noFill/>
        </p:spPr>
        <p:txBody>
          <a:bodyPr wrap="square" rtlCol="0">
            <a:spAutoFit/>
          </a:bodyPr>
          <a:lstStyle/>
          <a:p>
            <a:r>
              <a:rPr lang="en-US" sz="1200" b="1" dirty="0">
                <a:solidFill>
                  <a:schemeClr val="bg1"/>
                </a:solidFill>
              </a:rPr>
              <a:t>1</a:t>
            </a:r>
          </a:p>
        </p:txBody>
      </p:sp>
    </p:spTree>
    <p:extLst>
      <p:ext uri="{BB962C8B-B14F-4D97-AF65-F5344CB8AC3E}">
        <p14:creationId xmlns:p14="http://schemas.microsoft.com/office/powerpoint/2010/main" val="3534249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EB32D-6AD1-3172-CB85-5C4188425EF6}"/>
              </a:ext>
            </a:extLst>
          </p:cNvPr>
          <p:cNvSpPr>
            <a:spLocks noGrp="1"/>
          </p:cNvSpPr>
          <p:nvPr>
            <p:ph type="title"/>
          </p:nvPr>
        </p:nvSpPr>
        <p:spPr/>
        <p:txBody>
          <a:bodyPr/>
          <a:lstStyle/>
          <a:p>
            <a:pPr algn="ctr"/>
            <a:r>
              <a:rPr lang="en-US" dirty="0">
                <a:solidFill>
                  <a:srgbClr val="FFE646"/>
                </a:solidFill>
                <a:latin typeface="Arial" panose="020B0604020202020204" pitchFamily="34" charset="0"/>
                <a:cs typeface="Arial" panose="020B0604020202020204" pitchFamily="34" charset="0"/>
              </a:rPr>
              <a:t>MISSION &amp; PURPOSE</a:t>
            </a:r>
          </a:p>
        </p:txBody>
      </p:sp>
      <p:sp>
        <p:nvSpPr>
          <p:cNvPr id="3" name="Content Placeholder 2">
            <a:extLst>
              <a:ext uri="{FF2B5EF4-FFF2-40B4-BE49-F238E27FC236}">
                <a16:creationId xmlns:a16="http://schemas.microsoft.com/office/drawing/2014/main" id="{7ADC3B36-CF4D-FC1F-15D9-C4E99194C6FA}"/>
              </a:ext>
            </a:extLst>
          </p:cNvPr>
          <p:cNvSpPr>
            <a:spLocks noGrp="1"/>
          </p:cNvSpPr>
          <p:nvPr>
            <p:ph idx="1"/>
          </p:nvPr>
        </p:nvSpPr>
        <p:spPr>
          <a:xfrm>
            <a:off x="381000" y="2819400"/>
            <a:ext cx="11684000" cy="2667000"/>
          </a:xfrm>
        </p:spPr>
        <p:txBody>
          <a:bodyPr/>
          <a:lstStyle/>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altLang="en-US" b="0" i="0" u="none" strike="noStrike" kern="1200" cap="none" spc="0" normalizeH="0" baseline="0" noProof="0" dirty="0">
                <a:ln>
                  <a:noFill/>
                </a:ln>
                <a:uLnTx/>
                <a:uFillTx/>
                <a:latin typeface="Tahoma" panose="020B0604030504040204" pitchFamily="34" charset="0"/>
                <a:ea typeface="Tahoma" panose="020B0604030504040204" pitchFamily="34" charset="0"/>
                <a:cs typeface="Tahoma" panose="020B0604030504040204" pitchFamily="34" charset="0"/>
              </a:rPr>
              <a:t>Promote the participation and the awarding of contracts to:</a:t>
            </a:r>
          </a:p>
          <a:p>
            <a:pPr marL="742950" marR="0" lvl="1" indent="-285750" algn="l" defTabSz="914400" rtl="0" eaLnBrk="1" fontAlgn="base" latinLnBrk="0" hangingPunct="1">
              <a:lnSpc>
                <a:spcPct val="90000"/>
              </a:lnSpc>
              <a:spcBef>
                <a:spcPct val="20000"/>
              </a:spcBef>
              <a:spcAft>
                <a:spcPct val="0"/>
              </a:spcAft>
              <a:buClrTx/>
              <a:buSzTx/>
              <a:buFontTx/>
              <a:buChar char="–"/>
              <a:tabLst/>
              <a:defRPr/>
            </a:pPr>
            <a:endParaRPr kumimoji="0" lang="en-US" altLang="en-US" sz="3200" b="0" i="0" u="none" strike="noStrike" kern="1200" cap="none" spc="0" normalizeH="0" baseline="0" noProof="0" dirty="0">
              <a:ln>
                <a:noFill/>
              </a:ln>
              <a:uLnTx/>
              <a:uFillTx/>
              <a:latin typeface="Tahoma" panose="020B0604030504040204" pitchFamily="34" charset="0"/>
              <a:ea typeface="Tahoma" panose="020B0604030504040204" pitchFamily="34" charset="0"/>
              <a:cs typeface="Tahoma" panose="020B0604030504040204" pitchFamily="34" charset="0"/>
            </a:endParaRPr>
          </a:p>
          <a:p>
            <a:pPr marL="742950" marR="0" lvl="1" indent="-285750" algn="l" defTabSz="914400" rtl="0" eaLnBrk="1" fontAlgn="base" latinLnBrk="0" hangingPunct="1">
              <a:lnSpc>
                <a:spcPct val="90000"/>
              </a:lnSpc>
              <a:spcBef>
                <a:spcPct val="20000"/>
              </a:spcBef>
              <a:spcAft>
                <a:spcPct val="0"/>
              </a:spcAft>
              <a:buClrTx/>
              <a:buSzTx/>
              <a:buFontTx/>
              <a:buChar char="–"/>
              <a:tabLst/>
              <a:defRPr/>
            </a:pPr>
            <a:r>
              <a:rPr kumimoji="0" lang="en-US" altLang="en-US" sz="3200" b="0" i="0" u="none" strike="noStrike" kern="1200" cap="none" spc="0" normalizeH="0" baseline="0" noProof="0" dirty="0">
                <a:ln>
                  <a:noFill/>
                </a:ln>
                <a:uLnTx/>
                <a:uFillTx/>
                <a:latin typeface="Tahoma" panose="020B0604030504040204" pitchFamily="34" charset="0"/>
                <a:ea typeface="Tahoma" panose="020B0604030504040204" pitchFamily="34" charset="0"/>
                <a:cs typeface="Tahoma" panose="020B0604030504040204" pitchFamily="34" charset="0"/>
              </a:rPr>
              <a:t> Minority and women-owned businesses in accordance with the M/WBE Ordinance.</a:t>
            </a:r>
          </a:p>
          <a:p>
            <a:pPr marL="742950" marR="0" lvl="1" indent="-285750" algn="l" defTabSz="914400" rtl="0" eaLnBrk="1" fontAlgn="base" latinLnBrk="0" hangingPunct="1">
              <a:lnSpc>
                <a:spcPct val="90000"/>
              </a:lnSpc>
              <a:spcBef>
                <a:spcPct val="20000"/>
              </a:spcBef>
              <a:spcAft>
                <a:spcPct val="0"/>
              </a:spcAft>
              <a:buClrTx/>
              <a:buSzTx/>
              <a:buFontTx/>
              <a:buChar char="–"/>
              <a:tabLst/>
              <a:defRPr/>
            </a:pPr>
            <a:endParaRPr kumimoji="0" lang="en-US" altLang="en-US" sz="3200" b="0" i="0" u="none" strike="noStrike" kern="1200" cap="none" spc="0" normalizeH="0" baseline="0" noProof="0" dirty="0">
              <a:ln>
                <a:noFill/>
              </a:ln>
              <a:uLnTx/>
              <a:uFillTx/>
              <a:latin typeface="Tahoma" panose="020B0604030504040204" pitchFamily="34" charset="0"/>
              <a:ea typeface="Tahoma" panose="020B0604030504040204" pitchFamily="34" charset="0"/>
              <a:cs typeface="Tahoma" panose="020B0604030504040204" pitchFamily="34" charset="0"/>
            </a:endParaRPr>
          </a:p>
          <a:p>
            <a:pPr marL="742950" marR="0" lvl="1" indent="-285750" algn="l" defTabSz="914400" rtl="0" eaLnBrk="1" fontAlgn="base" latinLnBrk="0" hangingPunct="1">
              <a:lnSpc>
                <a:spcPct val="90000"/>
              </a:lnSpc>
              <a:spcBef>
                <a:spcPct val="20000"/>
              </a:spcBef>
              <a:spcAft>
                <a:spcPct val="0"/>
              </a:spcAft>
              <a:buClrTx/>
              <a:buSzTx/>
              <a:buFontTx/>
              <a:buChar char="–"/>
              <a:tabLst/>
              <a:defRPr/>
            </a:pPr>
            <a:r>
              <a:rPr kumimoji="0" lang="en-US" altLang="en-US" sz="3200" b="0" i="0" u="none" strike="noStrike" kern="1200" cap="none" spc="0" normalizeH="0" baseline="0" noProof="0" dirty="0">
                <a:ln>
                  <a:noFill/>
                </a:ln>
                <a:uLnTx/>
                <a:uFillTx/>
                <a:latin typeface="Tahoma" panose="020B0604030504040204" pitchFamily="34" charset="0"/>
                <a:ea typeface="Tahoma" panose="020B0604030504040204" pitchFamily="34" charset="0"/>
                <a:cs typeface="Tahoma" panose="020B0604030504040204" pitchFamily="34" charset="0"/>
              </a:rPr>
              <a:t>Register Service-Disabled Veterans (SDV) in accordance with the SDV Ordinance.</a:t>
            </a:r>
          </a:p>
          <a:p>
            <a:pPr marL="0" indent="0" algn="just">
              <a:buNone/>
            </a:pPr>
            <a:endParaRPr lang="en-US" dirty="0"/>
          </a:p>
        </p:txBody>
      </p:sp>
      <p:pic>
        <p:nvPicPr>
          <p:cNvPr id="5" name="Picture 4">
            <a:extLst>
              <a:ext uri="{FF2B5EF4-FFF2-40B4-BE49-F238E27FC236}">
                <a16:creationId xmlns:a16="http://schemas.microsoft.com/office/drawing/2014/main" id="{C0B21FD8-8AD8-73FB-A67C-8C15B3032A29}"/>
              </a:ext>
            </a:extLst>
          </p:cNvPr>
          <p:cNvPicPr>
            <a:picLocks noChangeAspect="1"/>
          </p:cNvPicPr>
          <p:nvPr/>
        </p:nvPicPr>
        <p:blipFill>
          <a:blip r:embed="rId3"/>
          <a:stretch>
            <a:fillRect/>
          </a:stretch>
        </p:blipFill>
        <p:spPr>
          <a:xfrm>
            <a:off x="4876800" y="1189179"/>
            <a:ext cx="2362200" cy="1636042"/>
          </a:xfrm>
          <a:prstGeom prst="rect">
            <a:avLst/>
          </a:prstGeom>
        </p:spPr>
      </p:pic>
      <p:sp>
        <p:nvSpPr>
          <p:cNvPr id="6" name="TextBox 5">
            <a:extLst>
              <a:ext uri="{FF2B5EF4-FFF2-40B4-BE49-F238E27FC236}">
                <a16:creationId xmlns:a16="http://schemas.microsoft.com/office/drawing/2014/main" id="{C0F67938-3777-B41E-4FEB-F58F96B16FD3}"/>
              </a:ext>
            </a:extLst>
          </p:cNvPr>
          <p:cNvSpPr txBox="1"/>
          <p:nvPr/>
        </p:nvSpPr>
        <p:spPr>
          <a:xfrm>
            <a:off x="11707686" y="6444862"/>
            <a:ext cx="413331" cy="276999"/>
          </a:xfrm>
          <a:prstGeom prst="rect">
            <a:avLst/>
          </a:prstGeom>
          <a:noFill/>
        </p:spPr>
        <p:txBody>
          <a:bodyPr wrap="square" rtlCol="0">
            <a:spAutoFit/>
          </a:bodyPr>
          <a:lstStyle/>
          <a:p>
            <a:r>
              <a:rPr lang="en-US" sz="1200" b="1" dirty="0">
                <a:solidFill>
                  <a:schemeClr val="bg1"/>
                </a:solidFill>
              </a:rPr>
              <a:t>2</a:t>
            </a:r>
          </a:p>
        </p:txBody>
      </p:sp>
    </p:spTree>
    <p:extLst>
      <p:ext uri="{BB962C8B-B14F-4D97-AF65-F5344CB8AC3E}">
        <p14:creationId xmlns:p14="http://schemas.microsoft.com/office/powerpoint/2010/main" val="3834807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A83DD-A1FB-CE42-F703-F85260F58E32}"/>
              </a:ext>
            </a:extLst>
          </p:cNvPr>
          <p:cNvSpPr>
            <a:spLocks noGrp="1"/>
          </p:cNvSpPr>
          <p:nvPr>
            <p:ph type="title"/>
          </p:nvPr>
        </p:nvSpPr>
        <p:spPr/>
        <p:txBody>
          <a:bodyPr/>
          <a:lstStyle/>
          <a:p>
            <a:pPr algn="ctr"/>
            <a:r>
              <a:rPr lang="en-US" dirty="0">
                <a:solidFill>
                  <a:srgbClr val="FFE646"/>
                </a:solidFill>
              </a:rPr>
              <a:t>HOW IS THIS ACHIEVED? </a:t>
            </a:r>
          </a:p>
        </p:txBody>
      </p:sp>
      <p:sp>
        <p:nvSpPr>
          <p:cNvPr id="3" name="Content Placeholder 2">
            <a:extLst>
              <a:ext uri="{FF2B5EF4-FFF2-40B4-BE49-F238E27FC236}">
                <a16:creationId xmlns:a16="http://schemas.microsoft.com/office/drawing/2014/main" id="{45DE2614-5055-C64E-F5E9-389FE5F90649}"/>
              </a:ext>
            </a:extLst>
          </p:cNvPr>
          <p:cNvSpPr>
            <a:spLocks noGrp="1"/>
          </p:cNvSpPr>
          <p:nvPr>
            <p:ph idx="1"/>
          </p:nvPr>
        </p:nvSpPr>
        <p:spPr>
          <a:xfrm>
            <a:off x="972630" y="2133600"/>
            <a:ext cx="10246740" cy="3276600"/>
          </a:xfrm>
        </p:spPr>
        <p:txBody>
          <a:bodyPr/>
          <a:lstStyle/>
          <a:p>
            <a:pPr>
              <a:spcBef>
                <a:spcPct val="0"/>
              </a:spcBef>
              <a:buFontTx/>
              <a:buNone/>
            </a:pPr>
            <a:r>
              <a:rPr lang="en-US" altLang="en-US" b="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altLang="en-US" b="0" dirty="0">
                <a:latin typeface="Tahoma" panose="020B0604030504040204" pitchFamily="34" charset="0"/>
                <a:ea typeface="Tahoma" panose="020B0604030504040204" pitchFamily="34" charset="0"/>
                <a:cs typeface="Tahoma" panose="020B0604030504040204" pitchFamily="34" charset="0"/>
              </a:rPr>
              <a:t>By certifying and utilizing small businesses in the procurement process to achieve goals:</a:t>
            </a:r>
          </a:p>
          <a:p>
            <a:pPr>
              <a:spcBef>
                <a:spcPct val="0"/>
              </a:spcBef>
              <a:buFontTx/>
              <a:buNone/>
            </a:pPr>
            <a:endParaRPr lang="en-US" altLang="en-US" b="0" dirty="0">
              <a:latin typeface="Tahoma" panose="020B0604030504040204" pitchFamily="34" charset="0"/>
              <a:ea typeface="Tahoma" panose="020B0604030504040204" pitchFamily="34" charset="0"/>
              <a:cs typeface="Tahoma" panose="020B0604030504040204" pitchFamily="34" charset="0"/>
            </a:endParaRPr>
          </a:p>
          <a:p>
            <a:pPr>
              <a:spcBef>
                <a:spcPct val="0"/>
              </a:spcBef>
              <a:buFontTx/>
              <a:buNone/>
            </a:pPr>
            <a:r>
              <a:rPr lang="en-US" altLang="en-US" b="0" dirty="0">
                <a:latin typeface="Tahoma" panose="020B0604030504040204" pitchFamily="34" charset="0"/>
                <a:ea typeface="Tahoma" panose="020B0604030504040204" pitchFamily="34" charset="0"/>
                <a:cs typeface="Tahoma" panose="020B0604030504040204" pitchFamily="34" charset="0"/>
              </a:rPr>
              <a:t>	   25% 	Construction</a:t>
            </a:r>
          </a:p>
          <a:p>
            <a:pPr>
              <a:spcBef>
                <a:spcPct val="0"/>
              </a:spcBef>
              <a:buFontTx/>
              <a:buNone/>
            </a:pPr>
            <a:r>
              <a:rPr lang="en-US" altLang="en-US" b="0" dirty="0">
                <a:latin typeface="Tahoma" panose="020B0604030504040204" pitchFamily="34" charset="0"/>
                <a:ea typeface="Tahoma" panose="020B0604030504040204" pitchFamily="34" charset="0"/>
                <a:cs typeface="Tahoma" panose="020B0604030504040204" pitchFamily="34" charset="0"/>
              </a:rPr>
              <a:t>	   27%	Professional Services</a:t>
            </a:r>
          </a:p>
          <a:p>
            <a:pPr>
              <a:spcBef>
                <a:spcPct val="0"/>
              </a:spcBef>
              <a:buFontTx/>
              <a:buNone/>
            </a:pPr>
            <a:r>
              <a:rPr lang="en-US" altLang="en-US" b="0" dirty="0">
                <a:latin typeface="Tahoma" panose="020B0604030504040204" pitchFamily="34" charset="0"/>
                <a:ea typeface="Tahoma" panose="020B0604030504040204" pitchFamily="34" charset="0"/>
                <a:cs typeface="Tahoma" panose="020B0604030504040204" pitchFamily="34" charset="0"/>
              </a:rPr>
              <a:t>	   24% 	Services</a:t>
            </a:r>
          </a:p>
          <a:p>
            <a:pPr>
              <a:spcBef>
                <a:spcPct val="0"/>
              </a:spcBef>
              <a:buFontTx/>
              <a:buNone/>
            </a:pPr>
            <a:r>
              <a:rPr lang="en-US" altLang="en-US" b="0" dirty="0">
                <a:latin typeface="Tahoma" panose="020B0604030504040204" pitchFamily="34" charset="0"/>
                <a:ea typeface="Tahoma" panose="020B0604030504040204" pitchFamily="34" charset="0"/>
                <a:cs typeface="Tahoma" panose="020B0604030504040204" pitchFamily="34" charset="0"/>
              </a:rPr>
              <a:t>	   10% 	Goods</a:t>
            </a:r>
          </a:p>
          <a:p>
            <a:pPr marL="0" indent="0">
              <a:buNone/>
            </a:pPr>
            <a:endParaRPr lang="en-US" dirty="0"/>
          </a:p>
        </p:txBody>
      </p:sp>
      <p:pic>
        <p:nvPicPr>
          <p:cNvPr id="4" name="Picture 3">
            <a:extLst>
              <a:ext uri="{FF2B5EF4-FFF2-40B4-BE49-F238E27FC236}">
                <a16:creationId xmlns:a16="http://schemas.microsoft.com/office/drawing/2014/main" id="{017620AA-E1B5-4BA4-4E8C-0D7E6C848D19}"/>
              </a:ext>
            </a:extLst>
          </p:cNvPr>
          <p:cNvPicPr>
            <a:picLocks noChangeAspect="1"/>
          </p:cNvPicPr>
          <p:nvPr/>
        </p:nvPicPr>
        <p:blipFill>
          <a:blip r:embed="rId3"/>
          <a:stretch>
            <a:fillRect/>
          </a:stretch>
        </p:blipFill>
        <p:spPr>
          <a:xfrm>
            <a:off x="7543800" y="3667461"/>
            <a:ext cx="4302478" cy="2733339"/>
          </a:xfrm>
          <a:prstGeom prst="rect">
            <a:avLst/>
          </a:prstGeom>
        </p:spPr>
      </p:pic>
      <p:sp>
        <p:nvSpPr>
          <p:cNvPr id="5" name="TextBox 4">
            <a:extLst>
              <a:ext uri="{FF2B5EF4-FFF2-40B4-BE49-F238E27FC236}">
                <a16:creationId xmlns:a16="http://schemas.microsoft.com/office/drawing/2014/main" id="{6787FB0D-B310-5660-FBAA-4345DC031B1F}"/>
              </a:ext>
            </a:extLst>
          </p:cNvPr>
          <p:cNvSpPr txBox="1"/>
          <p:nvPr/>
        </p:nvSpPr>
        <p:spPr>
          <a:xfrm>
            <a:off x="11707686" y="6444862"/>
            <a:ext cx="413331" cy="276999"/>
          </a:xfrm>
          <a:prstGeom prst="rect">
            <a:avLst/>
          </a:prstGeom>
          <a:noFill/>
        </p:spPr>
        <p:txBody>
          <a:bodyPr wrap="square" rtlCol="0">
            <a:spAutoFit/>
          </a:bodyPr>
          <a:lstStyle/>
          <a:p>
            <a:r>
              <a:rPr lang="en-US" sz="1200" b="1" dirty="0">
                <a:solidFill>
                  <a:schemeClr val="bg1"/>
                </a:solidFill>
              </a:rPr>
              <a:t>3</a:t>
            </a:r>
          </a:p>
        </p:txBody>
      </p:sp>
    </p:spTree>
    <p:extLst>
      <p:ext uri="{BB962C8B-B14F-4D97-AF65-F5344CB8AC3E}">
        <p14:creationId xmlns:p14="http://schemas.microsoft.com/office/powerpoint/2010/main" val="2322234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86787-818F-4A29-E10C-D622DF71AA72}"/>
              </a:ext>
            </a:extLst>
          </p:cNvPr>
          <p:cNvSpPr>
            <a:spLocks noGrp="1"/>
          </p:cNvSpPr>
          <p:nvPr>
            <p:ph type="title"/>
          </p:nvPr>
        </p:nvSpPr>
        <p:spPr/>
        <p:txBody>
          <a:bodyPr/>
          <a:lstStyle/>
          <a:p>
            <a:pPr algn="ctr"/>
            <a:r>
              <a:rPr lang="en-US" sz="3600" dirty="0">
                <a:latin typeface="Tahoma" panose="020B0604030504040204" pitchFamily="34" charset="0"/>
                <a:ea typeface="Tahoma" panose="020B0604030504040204" pitchFamily="34" charset="0"/>
                <a:cs typeface="Tahoma" panose="020B0604030504040204" pitchFamily="34" charset="0"/>
              </a:rPr>
              <a:t>PROGRAM/CORE SERVICES</a:t>
            </a:r>
          </a:p>
        </p:txBody>
      </p:sp>
      <p:sp>
        <p:nvSpPr>
          <p:cNvPr id="3" name="Content Placeholder 2">
            <a:extLst>
              <a:ext uri="{FF2B5EF4-FFF2-40B4-BE49-F238E27FC236}">
                <a16:creationId xmlns:a16="http://schemas.microsoft.com/office/drawing/2014/main" id="{F283A6A9-F56E-85C5-4CF9-AFA04FEB6676}"/>
              </a:ext>
            </a:extLst>
          </p:cNvPr>
          <p:cNvSpPr>
            <a:spLocks noGrp="1"/>
          </p:cNvSpPr>
          <p:nvPr>
            <p:ph idx="1"/>
          </p:nvPr>
        </p:nvSpPr>
        <p:spPr>
          <a:xfrm>
            <a:off x="304800" y="1371600"/>
            <a:ext cx="11684000" cy="4038600"/>
          </a:xfrm>
        </p:spPr>
        <p:txBody>
          <a:bodyPr/>
          <a:lstStyle/>
          <a:p>
            <a:pPr marR="0" lvl="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b="0" i="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Certify &amp; Re-certify M/WBE firms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b="0" i="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endParaRPr>
          </a:p>
          <a:p>
            <a:pPr marR="0" lvl="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b="0" i="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Conduct monthly certification </a:t>
            </a:r>
          </a:p>
          <a:p>
            <a:pPr marL="0" marR="0" lvl="0" indent="0" algn="l" defTabSz="914400" rtl="0" eaLnBrk="0" fontAlgn="base" latinLnBrk="0" hangingPunct="0">
              <a:lnSpc>
                <a:spcPct val="100000"/>
              </a:lnSpc>
              <a:spcBef>
                <a:spcPct val="0"/>
              </a:spcBef>
              <a:spcAft>
                <a:spcPct val="0"/>
              </a:spcAft>
              <a:buClrTx/>
              <a:buSzTx/>
              <a:buNone/>
              <a:tabLst/>
              <a:defRPr/>
            </a:pPr>
            <a:r>
              <a:rPr kumimoji="0" lang="en-US" altLang="en-US" b="0" i="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  &amp; How to do Business workshops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b="0" i="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endParaRPr>
          </a:p>
          <a:p>
            <a:pPr marR="0" lvl="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b="0" i="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Attend Pre-bid/Pre-proposal </a:t>
            </a:r>
          </a:p>
          <a:p>
            <a:pPr marL="0" marR="0" lvl="0" indent="0" algn="l" defTabSz="914400" rtl="0" eaLnBrk="0" fontAlgn="base" latinLnBrk="0" hangingPunct="0">
              <a:lnSpc>
                <a:spcPct val="100000"/>
              </a:lnSpc>
              <a:spcBef>
                <a:spcPct val="0"/>
              </a:spcBef>
              <a:spcAft>
                <a:spcPct val="0"/>
              </a:spcAft>
              <a:buClrTx/>
              <a:buSzTx/>
              <a:buNone/>
              <a:tabLst/>
              <a:defRPr/>
            </a:pPr>
            <a:r>
              <a:rPr lang="en-US" altLang="en-US" b="0" dirty="0">
                <a:latin typeface="Tahoma" panose="020B0604030504040204" pitchFamily="34" charset="0"/>
                <a:ea typeface="Tahoma" panose="020B0604030504040204" pitchFamily="34" charset="0"/>
                <a:cs typeface="Tahoma" panose="020B0604030504040204" pitchFamily="34" charset="0"/>
              </a:rPr>
              <a:t>  </a:t>
            </a:r>
            <a:r>
              <a:rPr kumimoji="0" lang="en-US" altLang="en-US" b="0" i="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meetings to discuss M/WBE project </a:t>
            </a:r>
          </a:p>
          <a:p>
            <a:pPr marL="0" marR="0" lvl="0" indent="0" algn="l" defTabSz="914400" rtl="0" eaLnBrk="0" fontAlgn="base" latinLnBrk="0" hangingPunct="0">
              <a:lnSpc>
                <a:spcPct val="100000"/>
              </a:lnSpc>
              <a:spcBef>
                <a:spcPct val="0"/>
              </a:spcBef>
              <a:spcAft>
                <a:spcPct val="0"/>
              </a:spcAft>
              <a:buClrTx/>
              <a:buSzTx/>
              <a:buNone/>
              <a:tabLst/>
              <a:defRPr/>
            </a:pPr>
            <a:r>
              <a:rPr kumimoji="0" lang="en-US" altLang="en-US" b="0" i="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  goals</a:t>
            </a:r>
          </a:p>
          <a:p>
            <a:pPr marL="0" indent="0">
              <a:buNone/>
            </a:pPr>
            <a:endParaRPr lang="en-US" dirty="0"/>
          </a:p>
        </p:txBody>
      </p:sp>
      <p:pic>
        <p:nvPicPr>
          <p:cNvPr id="4" name="Picture 3">
            <a:extLst>
              <a:ext uri="{FF2B5EF4-FFF2-40B4-BE49-F238E27FC236}">
                <a16:creationId xmlns:a16="http://schemas.microsoft.com/office/drawing/2014/main" id="{0B421A0A-210D-1CC3-D35A-614465F414A8}"/>
              </a:ext>
            </a:extLst>
          </p:cNvPr>
          <p:cNvPicPr>
            <a:picLocks noChangeAspect="1"/>
          </p:cNvPicPr>
          <p:nvPr/>
        </p:nvPicPr>
        <p:blipFill>
          <a:blip r:embed="rId3"/>
          <a:stretch>
            <a:fillRect/>
          </a:stretch>
        </p:blipFill>
        <p:spPr>
          <a:xfrm>
            <a:off x="9144000" y="1219200"/>
            <a:ext cx="1932599" cy="5041829"/>
          </a:xfrm>
          <a:prstGeom prst="rect">
            <a:avLst/>
          </a:prstGeom>
        </p:spPr>
      </p:pic>
      <p:sp>
        <p:nvSpPr>
          <p:cNvPr id="5" name="TextBox 4">
            <a:extLst>
              <a:ext uri="{FF2B5EF4-FFF2-40B4-BE49-F238E27FC236}">
                <a16:creationId xmlns:a16="http://schemas.microsoft.com/office/drawing/2014/main" id="{EED4A9E6-9539-2022-7E34-4D5AE45CD88E}"/>
              </a:ext>
            </a:extLst>
          </p:cNvPr>
          <p:cNvSpPr txBox="1"/>
          <p:nvPr/>
        </p:nvSpPr>
        <p:spPr>
          <a:xfrm>
            <a:off x="11707686" y="6444862"/>
            <a:ext cx="413331" cy="276999"/>
          </a:xfrm>
          <a:prstGeom prst="rect">
            <a:avLst/>
          </a:prstGeom>
          <a:noFill/>
        </p:spPr>
        <p:txBody>
          <a:bodyPr wrap="square" rtlCol="0">
            <a:spAutoFit/>
          </a:bodyPr>
          <a:lstStyle/>
          <a:p>
            <a:r>
              <a:rPr lang="en-US" sz="1200" b="1" dirty="0">
                <a:solidFill>
                  <a:schemeClr val="bg1"/>
                </a:solidFill>
              </a:rPr>
              <a:t>4</a:t>
            </a:r>
          </a:p>
        </p:txBody>
      </p:sp>
    </p:spTree>
    <p:extLst>
      <p:ext uri="{BB962C8B-B14F-4D97-AF65-F5344CB8AC3E}">
        <p14:creationId xmlns:p14="http://schemas.microsoft.com/office/powerpoint/2010/main" val="1264573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1616002-EB99-4898-83B7-53708290F9DC}"/>
              </a:ext>
            </a:extLst>
          </p:cNvPr>
          <p:cNvSpPr>
            <a:spLocks noGrp="1"/>
          </p:cNvSpPr>
          <p:nvPr>
            <p:ph type="title"/>
          </p:nvPr>
        </p:nvSpPr>
        <p:spPr>
          <a:xfrm>
            <a:off x="1641475" y="274638"/>
            <a:ext cx="10169525" cy="762000"/>
          </a:xfrm>
        </p:spPr>
        <p:txBody>
          <a:bodyPr/>
          <a:lstStyle/>
          <a:p>
            <a:pPr algn="ctr" eaLnBrk="1" fontAlgn="auto" hangingPunct="1">
              <a:spcAft>
                <a:spcPts val="0"/>
              </a:spcAft>
              <a:defRPr/>
            </a:pPr>
            <a:r>
              <a:rPr lang="en-US" sz="3200" dirty="0">
                <a:latin typeface="Tahoma" panose="020B0604030504040204" pitchFamily="34" charset="0"/>
                <a:ea typeface="Tahoma" panose="020B0604030504040204" pitchFamily="34" charset="0"/>
                <a:cs typeface="Tahoma" panose="020B0604030504040204" pitchFamily="34" charset="0"/>
              </a:rPr>
              <a:t>PROGRAM/CORE SERVICES CONTINUED</a:t>
            </a:r>
            <a:endParaRPr lang="en-US" dirty="0">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E171F8BD-1D56-41E3-8017-04A15F67F7C7}"/>
              </a:ext>
            </a:extLst>
          </p:cNvPr>
          <p:cNvSpPr>
            <a:spLocks noGrp="1"/>
          </p:cNvSpPr>
          <p:nvPr>
            <p:ph idx="1"/>
          </p:nvPr>
        </p:nvSpPr>
        <p:spPr>
          <a:xfrm>
            <a:off x="533400" y="1600200"/>
            <a:ext cx="10439400" cy="5181600"/>
          </a:xfrm>
        </p:spPr>
        <p:txBody>
          <a:bodyPr/>
          <a:lstStyle/>
          <a:p>
            <a:pPr>
              <a:buFont typeface="Arial" panose="020B0604020202020204" pitchFamily="34" charset="0"/>
              <a:buChar char="•"/>
              <a:defRPr/>
            </a:pPr>
            <a:r>
              <a:rPr lang="en-US" b="0" dirty="0">
                <a:latin typeface="Tahoma" panose="020B0604030504040204" pitchFamily="34" charset="0"/>
                <a:ea typeface="Tahoma" panose="020B0604030504040204" pitchFamily="34" charset="0"/>
                <a:cs typeface="Tahoma" panose="020B0604030504040204" pitchFamily="34" charset="0"/>
              </a:rPr>
              <a:t>On-line certification using B2GNOW</a:t>
            </a:r>
          </a:p>
          <a:p>
            <a:pPr>
              <a:buFont typeface="Arial" panose="020B0604020202020204" pitchFamily="34" charset="0"/>
              <a:buChar char="•"/>
              <a:defRPr/>
            </a:pPr>
            <a:endParaRPr lang="en-US" dirty="0">
              <a:latin typeface="Tahoma" panose="020B0604030504040204" pitchFamily="34" charset="0"/>
              <a:ea typeface="Tahoma" panose="020B0604030504040204" pitchFamily="34" charset="0"/>
              <a:cs typeface="Tahoma" panose="020B0604030504040204" pitchFamily="34" charset="0"/>
            </a:endParaRPr>
          </a:p>
          <a:p>
            <a:pPr>
              <a:buFont typeface="Arial" panose="020B0604020202020204" pitchFamily="34" charset="0"/>
              <a:buChar char="•"/>
              <a:defRPr/>
            </a:pPr>
            <a:endParaRPr lang="en-US" dirty="0">
              <a:latin typeface="Tahoma" panose="020B0604030504040204" pitchFamily="34" charset="0"/>
              <a:ea typeface="Tahoma" panose="020B0604030504040204" pitchFamily="34" charset="0"/>
              <a:cs typeface="Tahoma" panose="020B0604030504040204" pitchFamily="34" charset="0"/>
            </a:endParaRPr>
          </a:p>
          <a:p>
            <a:pPr>
              <a:buFont typeface="Arial" panose="020B0604020202020204" pitchFamily="34" charset="0"/>
              <a:buChar char="•"/>
              <a:defRPr/>
            </a:pPr>
            <a:endParaRPr lang="en-US" dirty="0">
              <a:latin typeface="Tahoma" panose="020B0604030504040204" pitchFamily="34" charset="0"/>
              <a:ea typeface="Tahoma" panose="020B0604030504040204" pitchFamily="34" charset="0"/>
              <a:cs typeface="Tahoma" panose="020B0604030504040204" pitchFamily="34" charset="0"/>
            </a:endParaRPr>
          </a:p>
          <a:p>
            <a:pPr>
              <a:buFont typeface="Arial" panose="020B0604020202020204" pitchFamily="34" charset="0"/>
              <a:buChar char="•"/>
              <a:defRPr/>
            </a:pPr>
            <a:endParaRPr lang="en-US" dirty="0">
              <a:latin typeface="Tahoma" panose="020B0604030504040204" pitchFamily="34" charset="0"/>
              <a:ea typeface="Tahoma" panose="020B0604030504040204" pitchFamily="34" charset="0"/>
              <a:cs typeface="Tahoma" panose="020B0604030504040204" pitchFamily="34" charset="0"/>
            </a:endParaRPr>
          </a:p>
          <a:p>
            <a:pPr>
              <a:buFont typeface="Arial" panose="020B0604020202020204" pitchFamily="34" charset="0"/>
              <a:buChar char="•"/>
              <a:defRPr/>
            </a:pPr>
            <a:endParaRPr lang="en-US" dirty="0">
              <a:latin typeface="Tahoma" panose="020B0604030504040204" pitchFamily="34" charset="0"/>
              <a:ea typeface="Tahoma" panose="020B0604030504040204" pitchFamily="34" charset="0"/>
              <a:cs typeface="Tahoma" panose="020B0604030504040204" pitchFamily="34" charset="0"/>
            </a:endParaRPr>
          </a:p>
          <a:p>
            <a:pPr>
              <a:buFont typeface="Arial" panose="020B0604020202020204" pitchFamily="34" charset="0"/>
              <a:buChar char="•"/>
              <a:defRPr/>
            </a:pPr>
            <a:endParaRPr lang="en-US" dirty="0">
              <a:latin typeface="Tahoma" panose="020B0604030504040204" pitchFamily="34" charset="0"/>
              <a:ea typeface="Tahoma" panose="020B0604030504040204" pitchFamily="34" charset="0"/>
              <a:cs typeface="Tahoma" panose="020B0604030504040204" pitchFamily="34" charset="0"/>
            </a:endParaRPr>
          </a:p>
          <a:p>
            <a:pPr>
              <a:buFont typeface="Arial" panose="020B0604020202020204" pitchFamily="34" charset="0"/>
              <a:buChar char="•"/>
              <a:defRPr/>
            </a:pPr>
            <a:endParaRPr lang="en-US" dirty="0">
              <a:latin typeface="Tahoma" panose="020B0604030504040204" pitchFamily="34" charset="0"/>
              <a:ea typeface="Tahoma" panose="020B0604030504040204" pitchFamily="34" charset="0"/>
              <a:cs typeface="Tahoma" panose="020B0604030504040204" pitchFamily="34" charset="0"/>
            </a:endParaRPr>
          </a:p>
          <a:p>
            <a:pPr marL="0" indent="0" algn="ctr">
              <a:buNone/>
              <a:defRPr/>
            </a:pPr>
            <a:r>
              <a:rPr lang="en-US" b="0" dirty="0">
                <a:latin typeface="Tahoma" panose="020B0604030504040204" pitchFamily="34" charset="0"/>
                <a:ea typeface="Tahoma" panose="020B0604030504040204" pitchFamily="34" charset="0"/>
                <a:cs typeface="Tahoma" panose="020B0604030504040204" pitchFamily="34" charset="0"/>
              </a:rPr>
              <a:t>https://ocfl.diversitycompliance.com/?TN=ocfl</a:t>
            </a:r>
          </a:p>
        </p:txBody>
      </p:sp>
      <p:pic>
        <p:nvPicPr>
          <p:cNvPr id="3" name="Picture 2">
            <a:extLst>
              <a:ext uri="{FF2B5EF4-FFF2-40B4-BE49-F238E27FC236}">
                <a16:creationId xmlns:a16="http://schemas.microsoft.com/office/drawing/2014/main" id="{594A6D15-B74B-B699-3711-4FF7BB4EED51}"/>
              </a:ext>
            </a:extLst>
          </p:cNvPr>
          <p:cNvPicPr>
            <a:picLocks noChangeAspect="1"/>
          </p:cNvPicPr>
          <p:nvPr/>
        </p:nvPicPr>
        <p:blipFill>
          <a:blip r:embed="rId3"/>
          <a:stretch>
            <a:fillRect/>
          </a:stretch>
        </p:blipFill>
        <p:spPr>
          <a:xfrm>
            <a:off x="2590800" y="2459831"/>
            <a:ext cx="5191125" cy="3157538"/>
          </a:xfrm>
          <a:prstGeom prst="rect">
            <a:avLst/>
          </a:prstGeom>
        </p:spPr>
      </p:pic>
      <p:sp>
        <p:nvSpPr>
          <p:cNvPr id="2" name="TextBox 1">
            <a:extLst>
              <a:ext uri="{FF2B5EF4-FFF2-40B4-BE49-F238E27FC236}">
                <a16:creationId xmlns:a16="http://schemas.microsoft.com/office/drawing/2014/main" id="{0B602499-2C14-3B1A-825D-0CFCAED7FF38}"/>
              </a:ext>
            </a:extLst>
          </p:cNvPr>
          <p:cNvSpPr txBox="1"/>
          <p:nvPr/>
        </p:nvSpPr>
        <p:spPr>
          <a:xfrm>
            <a:off x="11707686" y="6444862"/>
            <a:ext cx="413331" cy="276999"/>
          </a:xfrm>
          <a:prstGeom prst="rect">
            <a:avLst/>
          </a:prstGeom>
          <a:noFill/>
        </p:spPr>
        <p:txBody>
          <a:bodyPr wrap="square" rtlCol="0">
            <a:spAutoFit/>
          </a:bodyPr>
          <a:lstStyle/>
          <a:p>
            <a:r>
              <a:rPr lang="en-US" sz="1200" b="1" dirty="0">
                <a:solidFill>
                  <a:schemeClr val="bg1"/>
                </a:solidFill>
              </a:rPr>
              <a:t>5</a:t>
            </a:r>
          </a:p>
        </p:txBody>
      </p:sp>
    </p:spTree>
    <p:extLst>
      <p:ext uri="{BB962C8B-B14F-4D97-AF65-F5344CB8AC3E}">
        <p14:creationId xmlns:p14="http://schemas.microsoft.com/office/powerpoint/2010/main" val="3547331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90622-77E8-E82D-8010-4811D25CE3DD}"/>
              </a:ext>
            </a:extLst>
          </p:cNvPr>
          <p:cNvSpPr>
            <a:spLocks noGrp="1"/>
          </p:cNvSpPr>
          <p:nvPr>
            <p:ph type="title"/>
          </p:nvPr>
        </p:nvSpPr>
        <p:spPr/>
        <p:txBody>
          <a:bodyPr/>
          <a:lstStyle/>
          <a:p>
            <a:pPr algn="ctr"/>
            <a:r>
              <a:rPr lang="en-US" dirty="0"/>
              <a:t>  </a:t>
            </a:r>
            <a:r>
              <a:rPr lang="en-US" sz="3500" dirty="0">
                <a:latin typeface="Arial" panose="020B0604020202020204" pitchFamily="34" charset="0"/>
                <a:cs typeface="Arial" panose="020B0604020202020204" pitchFamily="34" charset="0"/>
              </a:rPr>
              <a:t>PROGRAM / CORE SERVICES CONTINUED</a:t>
            </a:r>
          </a:p>
        </p:txBody>
      </p:sp>
      <p:sp>
        <p:nvSpPr>
          <p:cNvPr id="3" name="Content Placeholder 2">
            <a:extLst>
              <a:ext uri="{FF2B5EF4-FFF2-40B4-BE49-F238E27FC236}">
                <a16:creationId xmlns:a16="http://schemas.microsoft.com/office/drawing/2014/main" id="{3B560FE9-C9C9-C35D-E7A2-4D51FAD8F9E6}"/>
              </a:ext>
            </a:extLst>
          </p:cNvPr>
          <p:cNvSpPr>
            <a:spLocks noGrp="1"/>
          </p:cNvSpPr>
          <p:nvPr>
            <p:ph idx="1"/>
          </p:nvPr>
        </p:nvSpPr>
        <p:spPr>
          <a:xfrm>
            <a:off x="254000" y="2126974"/>
            <a:ext cx="11684000" cy="3124200"/>
          </a:xfrm>
        </p:spPr>
        <p:txBody>
          <a:bodyPr/>
          <a:lstStyle/>
          <a:p>
            <a:pPr marR="0" lvl="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b="0" i="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Participate in Community Outreach events</a:t>
            </a:r>
          </a:p>
          <a:p>
            <a:pPr marR="0" lvl="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altLang="en-US" b="0" i="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endParaRPr>
          </a:p>
          <a:p>
            <a:pPr marR="0" lvl="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b="0" i="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Evaluate M/WBE utilization on all Invitation for Bids (IFB)</a:t>
            </a:r>
          </a:p>
          <a:p>
            <a:pPr marR="0" lvl="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altLang="en-US" b="0" i="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endParaRPr>
          </a:p>
          <a:p>
            <a:pPr marR="0" lvl="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b="0" i="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Evaluate M/WBE utilization on all Request for Proposals (RFP)</a:t>
            </a:r>
          </a:p>
          <a:p>
            <a:pPr marR="0" lvl="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altLang="en-US" b="0" i="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None/>
              <a:tabLst/>
              <a:defRPr/>
            </a:pPr>
            <a:endParaRPr kumimoji="0" lang="en-US" altLang="en-US" b="0" i="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 name="TextBox 3">
            <a:extLst>
              <a:ext uri="{FF2B5EF4-FFF2-40B4-BE49-F238E27FC236}">
                <a16:creationId xmlns:a16="http://schemas.microsoft.com/office/drawing/2014/main" id="{D0405859-3006-DFF7-41FD-54ED3FF4286A}"/>
              </a:ext>
            </a:extLst>
          </p:cNvPr>
          <p:cNvSpPr txBox="1"/>
          <p:nvPr/>
        </p:nvSpPr>
        <p:spPr>
          <a:xfrm>
            <a:off x="11707686" y="6444862"/>
            <a:ext cx="413331" cy="276999"/>
          </a:xfrm>
          <a:prstGeom prst="rect">
            <a:avLst/>
          </a:prstGeom>
          <a:noFill/>
        </p:spPr>
        <p:txBody>
          <a:bodyPr wrap="square" rtlCol="0">
            <a:spAutoFit/>
          </a:bodyPr>
          <a:lstStyle/>
          <a:p>
            <a:r>
              <a:rPr lang="en-US" sz="1200" b="1" dirty="0">
                <a:solidFill>
                  <a:schemeClr val="bg1"/>
                </a:solidFill>
              </a:rPr>
              <a:t>6</a:t>
            </a:r>
          </a:p>
        </p:txBody>
      </p:sp>
    </p:spTree>
    <p:extLst>
      <p:ext uri="{BB962C8B-B14F-4D97-AF65-F5344CB8AC3E}">
        <p14:creationId xmlns:p14="http://schemas.microsoft.com/office/powerpoint/2010/main" val="231745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90622-77E8-E82D-8010-4811D25CE3DD}"/>
              </a:ext>
            </a:extLst>
          </p:cNvPr>
          <p:cNvSpPr>
            <a:spLocks noGrp="1"/>
          </p:cNvSpPr>
          <p:nvPr>
            <p:ph type="title"/>
          </p:nvPr>
        </p:nvSpPr>
        <p:spPr/>
        <p:txBody>
          <a:bodyPr/>
          <a:lstStyle/>
          <a:p>
            <a:pPr algn="ctr"/>
            <a:r>
              <a:rPr lang="en-US" dirty="0"/>
              <a:t>  </a:t>
            </a:r>
            <a:r>
              <a:rPr lang="en-US" sz="3500" dirty="0">
                <a:latin typeface="Arial" panose="020B0604020202020204" pitchFamily="34" charset="0"/>
                <a:cs typeface="Arial" panose="020B0604020202020204" pitchFamily="34" charset="0"/>
              </a:rPr>
              <a:t>PROGRAM / CORE SERVICES CONTINUED</a:t>
            </a:r>
          </a:p>
        </p:txBody>
      </p:sp>
      <p:sp>
        <p:nvSpPr>
          <p:cNvPr id="3" name="Content Placeholder 2">
            <a:extLst>
              <a:ext uri="{FF2B5EF4-FFF2-40B4-BE49-F238E27FC236}">
                <a16:creationId xmlns:a16="http://schemas.microsoft.com/office/drawing/2014/main" id="{3B560FE9-C9C9-C35D-E7A2-4D51FAD8F9E6}"/>
              </a:ext>
            </a:extLst>
          </p:cNvPr>
          <p:cNvSpPr>
            <a:spLocks noGrp="1"/>
          </p:cNvSpPr>
          <p:nvPr>
            <p:ph idx="1"/>
          </p:nvPr>
        </p:nvSpPr>
        <p:spPr/>
        <p:txBody>
          <a:bodyPr/>
          <a:lstStyle/>
          <a:p>
            <a:pPr marR="0" lvl="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b="0" i="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IFBs for Good and Service have Bid Preference for M/WBEs and Registered SDV bidding as Prime</a:t>
            </a:r>
          </a:p>
          <a:p>
            <a:pPr marR="0" lvl="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altLang="en-US" b="0" i="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endParaRPr>
          </a:p>
          <a:p>
            <a:pPr marR="0" lvl="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b="0" i="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All RFPs have bonus points awarded for:</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b="0" i="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      a. Registered SDV primes (5 points)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b="0" i="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b="0" i="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      b. SDV sub consultants (2 points for each, 10 pts max)</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b="0" i="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b="0" dirty="0">
                <a:latin typeface="Tahoma" panose="020B0604030504040204" pitchFamily="34" charset="0"/>
                <a:ea typeface="Tahoma" panose="020B0604030504040204" pitchFamily="34" charset="0"/>
                <a:cs typeface="Tahoma" panose="020B0604030504040204" pitchFamily="34" charset="0"/>
              </a:rPr>
              <a:t>      </a:t>
            </a:r>
            <a:r>
              <a:rPr kumimoji="0" lang="en-US" altLang="en-US" b="0" i="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c.  Displaced workers (1 point, 5 points max for each</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b="0" i="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          person hired for project duration)</a:t>
            </a:r>
          </a:p>
          <a:p>
            <a:pPr marL="0" marR="0" lvl="0" indent="0" algn="l" defTabSz="914400" rtl="0" eaLnBrk="0" fontAlgn="base" latinLnBrk="0" hangingPunct="0">
              <a:lnSpc>
                <a:spcPct val="100000"/>
              </a:lnSpc>
              <a:spcBef>
                <a:spcPct val="0"/>
              </a:spcBef>
              <a:spcAft>
                <a:spcPct val="0"/>
              </a:spcAft>
              <a:buClrTx/>
              <a:buSzTx/>
              <a:buNone/>
              <a:tabLst/>
              <a:defRPr/>
            </a:pPr>
            <a:endParaRPr kumimoji="0" lang="en-US" altLang="en-US" b="0"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None/>
              <a:tabLst/>
              <a:defRPr/>
            </a:pPr>
            <a:endParaRPr kumimoji="0" lang="en-US" altLang="en-US" b="0"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a:t>
            </a:r>
            <a:endParaRPr lang="en-US" dirty="0"/>
          </a:p>
        </p:txBody>
      </p:sp>
      <p:sp>
        <p:nvSpPr>
          <p:cNvPr id="4" name="TextBox 3">
            <a:extLst>
              <a:ext uri="{FF2B5EF4-FFF2-40B4-BE49-F238E27FC236}">
                <a16:creationId xmlns:a16="http://schemas.microsoft.com/office/drawing/2014/main" id="{3E4A3E08-E7E5-D181-44E1-620E4A82A3B7}"/>
              </a:ext>
            </a:extLst>
          </p:cNvPr>
          <p:cNvSpPr txBox="1"/>
          <p:nvPr/>
        </p:nvSpPr>
        <p:spPr>
          <a:xfrm>
            <a:off x="11680534" y="6428601"/>
            <a:ext cx="413331" cy="276999"/>
          </a:xfrm>
          <a:prstGeom prst="rect">
            <a:avLst/>
          </a:prstGeom>
          <a:noFill/>
        </p:spPr>
        <p:txBody>
          <a:bodyPr wrap="square" rtlCol="0">
            <a:spAutoFit/>
          </a:bodyPr>
          <a:lstStyle/>
          <a:p>
            <a:r>
              <a:rPr lang="en-US" sz="1200" b="1" dirty="0">
                <a:solidFill>
                  <a:schemeClr val="bg1"/>
                </a:solidFill>
              </a:rPr>
              <a:t>7</a:t>
            </a:r>
          </a:p>
        </p:txBody>
      </p:sp>
    </p:spTree>
    <p:extLst>
      <p:ext uri="{BB962C8B-B14F-4D97-AF65-F5344CB8AC3E}">
        <p14:creationId xmlns:p14="http://schemas.microsoft.com/office/powerpoint/2010/main" val="1032633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27F3F-763F-CCE1-EC0C-E7BBDF56A17C}"/>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PROGRAM / CORE SERVICES CONTINUED</a:t>
            </a:r>
          </a:p>
        </p:txBody>
      </p:sp>
      <p:sp>
        <p:nvSpPr>
          <p:cNvPr id="3" name="Content Placeholder 2">
            <a:extLst>
              <a:ext uri="{FF2B5EF4-FFF2-40B4-BE49-F238E27FC236}">
                <a16:creationId xmlns:a16="http://schemas.microsoft.com/office/drawing/2014/main" id="{089771AC-DC5F-CAB8-0B4E-F406FED34EC0}"/>
              </a:ext>
            </a:extLst>
          </p:cNvPr>
          <p:cNvSpPr>
            <a:spLocks noGrp="1"/>
          </p:cNvSpPr>
          <p:nvPr>
            <p:ph idx="1"/>
          </p:nvPr>
        </p:nvSpPr>
        <p:spPr/>
        <p:txBody>
          <a:bodyPr/>
          <a:lstStyle/>
          <a:p>
            <a:pPr marR="0" lvl="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b="0" i="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Contract Compliance </a:t>
            </a:r>
          </a:p>
          <a:p>
            <a:pPr marL="914400" marR="0" lvl="1" indent="-457200" algn="l" defTabSz="914400" rtl="0" eaLnBrk="1" fontAlgn="base" latinLnBrk="0" hangingPunct="1">
              <a:lnSpc>
                <a:spcPct val="90000"/>
              </a:lnSpc>
              <a:spcBef>
                <a:spcPct val="0"/>
              </a:spcBef>
              <a:spcAft>
                <a:spcPct val="0"/>
              </a:spcAft>
              <a:buClrTx/>
              <a:buSzTx/>
              <a:buFontTx/>
              <a:buChar char="-"/>
              <a:tabLst/>
              <a:defRPr/>
            </a:pPr>
            <a:r>
              <a:rPr kumimoji="0" lang="en-US" altLang="en-US" sz="3200" b="0" i="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Letters of Intent (LOI) for RFP’s</a:t>
            </a:r>
          </a:p>
          <a:p>
            <a:pPr marL="914400" marR="0" lvl="1" indent="-457200" algn="l" defTabSz="914400" rtl="0" eaLnBrk="1" fontAlgn="base" latinLnBrk="0" hangingPunct="1">
              <a:lnSpc>
                <a:spcPct val="90000"/>
              </a:lnSpc>
              <a:spcBef>
                <a:spcPct val="0"/>
              </a:spcBef>
              <a:spcAft>
                <a:spcPct val="0"/>
              </a:spcAft>
              <a:buClrTx/>
              <a:buSzTx/>
              <a:buFontTx/>
              <a:buChar char="-"/>
              <a:tabLst/>
              <a:defRPr/>
            </a:pPr>
            <a:endParaRPr kumimoji="0" lang="en-US" altLang="en-US" sz="3200" b="0" i="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endParaRPr>
          </a:p>
          <a:p>
            <a:pPr marL="914400" marR="0" lvl="1" indent="-457200" algn="l" defTabSz="914400" rtl="0" eaLnBrk="1" fontAlgn="base" latinLnBrk="0" hangingPunct="1">
              <a:lnSpc>
                <a:spcPct val="90000"/>
              </a:lnSpc>
              <a:spcBef>
                <a:spcPct val="0"/>
              </a:spcBef>
              <a:spcAft>
                <a:spcPct val="0"/>
              </a:spcAft>
              <a:buClrTx/>
              <a:buSzTx/>
              <a:buFontTx/>
              <a:buChar char="-"/>
              <a:tabLst/>
              <a:defRPr/>
            </a:pPr>
            <a:r>
              <a:rPr kumimoji="0" lang="en-US" altLang="en-US" sz="3200" b="0" i="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Executed Subcontract Agreement</a:t>
            </a:r>
          </a:p>
          <a:p>
            <a:pPr marR="0" lvl="1" indent="0" algn="l" defTabSz="914400" rtl="0" eaLnBrk="1" fontAlgn="base" latinLnBrk="0" hangingPunct="1">
              <a:lnSpc>
                <a:spcPct val="90000"/>
              </a:lnSpc>
              <a:spcBef>
                <a:spcPct val="0"/>
              </a:spcBef>
              <a:spcAft>
                <a:spcPct val="0"/>
              </a:spcAft>
              <a:buClrTx/>
              <a:buSzTx/>
              <a:buNone/>
              <a:tabLst/>
              <a:defRPr/>
            </a:pPr>
            <a:endParaRPr kumimoji="0" lang="en-US" altLang="en-US" sz="3200" b="0" i="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endParaRPr>
          </a:p>
          <a:p>
            <a:pPr marL="914400" marR="0" lvl="1" indent="-457200" algn="l" defTabSz="914400" rtl="0" eaLnBrk="1" fontAlgn="base" latinLnBrk="0" hangingPunct="1">
              <a:lnSpc>
                <a:spcPct val="90000"/>
              </a:lnSpc>
              <a:spcBef>
                <a:spcPct val="0"/>
              </a:spcBef>
              <a:spcAft>
                <a:spcPct val="0"/>
              </a:spcAft>
              <a:buClrTx/>
              <a:buSzTx/>
              <a:buFontTx/>
              <a:buChar char="-"/>
              <a:tabLst/>
              <a:defRPr/>
            </a:pPr>
            <a:r>
              <a:rPr kumimoji="0" lang="en-US" altLang="en-US" sz="3200" b="0" i="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Review thoroughly </a:t>
            </a:r>
          </a:p>
          <a:p>
            <a:pPr marL="1371600" marR="0" lvl="3" indent="0" algn="l" defTabSz="914400" rtl="0" eaLnBrk="1" fontAlgn="base" latinLnBrk="0" hangingPunct="1">
              <a:lnSpc>
                <a:spcPct val="90000"/>
              </a:lnSpc>
              <a:spcBef>
                <a:spcPct val="0"/>
              </a:spcBef>
              <a:spcAft>
                <a:spcPct val="0"/>
              </a:spcAft>
              <a:buClrTx/>
              <a:buSzTx/>
              <a:buFontTx/>
              <a:buNone/>
              <a:tabLst/>
              <a:defRPr/>
            </a:pPr>
            <a:r>
              <a:rPr kumimoji="0" lang="en-US" altLang="en-US" sz="3200" b="0" i="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Dollar amount of percentage of work matches LOI</a:t>
            </a:r>
          </a:p>
          <a:p>
            <a:pPr marL="1371600" marR="0" lvl="3" indent="0" algn="l" defTabSz="914400" rtl="0" eaLnBrk="1" fontAlgn="base" latinLnBrk="0" hangingPunct="1">
              <a:lnSpc>
                <a:spcPct val="90000"/>
              </a:lnSpc>
              <a:spcBef>
                <a:spcPct val="0"/>
              </a:spcBef>
              <a:spcAft>
                <a:spcPct val="0"/>
              </a:spcAft>
              <a:buClrTx/>
              <a:buSzTx/>
              <a:buFontTx/>
              <a:buNone/>
              <a:tabLst/>
              <a:defRPr/>
            </a:pPr>
            <a:r>
              <a:rPr kumimoji="0" lang="en-US" altLang="en-US" sz="3200" b="0" i="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Prompt Payment Provision</a:t>
            </a:r>
          </a:p>
          <a:p>
            <a:pPr marL="1371600" marR="0" lvl="3" indent="0" algn="l" defTabSz="914400" rtl="0" eaLnBrk="1" fontAlgn="base" latinLnBrk="0" hangingPunct="1">
              <a:lnSpc>
                <a:spcPct val="90000"/>
              </a:lnSpc>
              <a:spcBef>
                <a:spcPct val="0"/>
              </a:spcBef>
              <a:spcAft>
                <a:spcPct val="0"/>
              </a:spcAft>
              <a:buClrTx/>
              <a:buSzTx/>
              <a:buFontTx/>
              <a:buNone/>
              <a:tabLst/>
              <a:defRPr/>
            </a:pPr>
            <a:r>
              <a:rPr kumimoji="0" lang="en-US" altLang="en-US" sz="3200" b="0" i="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Termination Clause</a:t>
            </a:r>
          </a:p>
          <a:p>
            <a:pPr marL="1371600" marR="0" lvl="3" indent="0" algn="l" defTabSz="914400" rtl="0" eaLnBrk="1" fontAlgn="base" latinLnBrk="0" hangingPunct="1">
              <a:lnSpc>
                <a:spcPct val="90000"/>
              </a:lnSpc>
              <a:spcBef>
                <a:spcPct val="0"/>
              </a:spcBef>
              <a:spcAft>
                <a:spcPct val="0"/>
              </a:spcAft>
              <a:buClrTx/>
              <a:buSzTx/>
              <a:buFontTx/>
              <a:buNone/>
              <a:tabLst/>
              <a:defRPr/>
            </a:pPr>
            <a:r>
              <a:rPr kumimoji="0" lang="en-US" altLang="en-US" sz="3200" b="0" i="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Terms (Contingent upon Prime’s contract)</a:t>
            </a:r>
          </a:p>
          <a:p>
            <a:pPr marL="1371600" marR="0" lvl="3" indent="0" algn="l" defTabSz="914400" rtl="0" eaLnBrk="1" fontAlgn="base" latinLnBrk="0" hangingPunct="1">
              <a:lnSpc>
                <a:spcPct val="9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a:p>
            <a:pPr marL="0" indent="0">
              <a:buNone/>
            </a:pPr>
            <a:endParaRPr lang="en-US" dirty="0"/>
          </a:p>
        </p:txBody>
      </p:sp>
      <p:pic>
        <p:nvPicPr>
          <p:cNvPr id="4" name="Picture 3" descr="Photo Of People Near Wooden Table">
            <a:extLst>
              <a:ext uri="{FF2B5EF4-FFF2-40B4-BE49-F238E27FC236}">
                <a16:creationId xmlns:a16="http://schemas.microsoft.com/office/drawing/2014/main" id="{10195FC2-5A0D-CF11-3FB1-F1991A28B66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72600" y="5105400"/>
            <a:ext cx="2217420" cy="14782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a:extLst>
              <a:ext uri="{FF2B5EF4-FFF2-40B4-BE49-F238E27FC236}">
                <a16:creationId xmlns:a16="http://schemas.microsoft.com/office/drawing/2014/main" id="{AC046CE7-7C62-FF4E-55A5-65BFCCE92998}"/>
              </a:ext>
            </a:extLst>
          </p:cNvPr>
          <p:cNvSpPr txBox="1"/>
          <p:nvPr/>
        </p:nvSpPr>
        <p:spPr>
          <a:xfrm>
            <a:off x="11770939" y="6445180"/>
            <a:ext cx="413331" cy="276999"/>
          </a:xfrm>
          <a:prstGeom prst="rect">
            <a:avLst/>
          </a:prstGeom>
          <a:noFill/>
        </p:spPr>
        <p:txBody>
          <a:bodyPr wrap="square" rtlCol="0">
            <a:spAutoFit/>
          </a:bodyPr>
          <a:lstStyle/>
          <a:p>
            <a:r>
              <a:rPr lang="en-US" sz="1200" b="1" dirty="0">
                <a:solidFill>
                  <a:schemeClr val="bg1"/>
                </a:solidFill>
              </a:rPr>
              <a:t>8</a:t>
            </a:r>
          </a:p>
        </p:txBody>
      </p:sp>
    </p:spTree>
    <p:extLst>
      <p:ext uri="{BB962C8B-B14F-4D97-AF65-F5344CB8AC3E}">
        <p14:creationId xmlns:p14="http://schemas.microsoft.com/office/powerpoint/2010/main" val="3698346302"/>
      </p:ext>
    </p:extLst>
  </p:cSld>
  <p:clrMapOvr>
    <a:masterClrMapping/>
  </p:clrMapOvr>
</p:sld>
</file>

<file path=ppt/theme/theme1.xml><?xml version="1.0" encoding="utf-8"?>
<a:theme xmlns:a="http://schemas.openxmlformats.org/drawingml/2006/main" name="Master + Presentation Outli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bg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bg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800" b="1" dirty="0" err="1" smtClean="0">
            <a:solidFill>
              <a:schemeClr val="bg1"/>
            </a:solidFill>
          </a:defRPr>
        </a:defPPr>
      </a:lstStyle>
    </a:tx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16051</TotalTime>
  <Words>782</Words>
  <Application>Microsoft Office PowerPoint</Application>
  <PresentationFormat>Widescreen</PresentationFormat>
  <Paragraphs>194</Paragraphs>
  <Slides>18</Slides>
  <Notes>18</Notes>
  <HiddenSlides>0</HiddenSlides>
  <MMClips>0</MMClips>
  <ScaleCrop>false</ScaleCrop>
  <HeadingPairs>
    <vt:vector size="8" baseType="variant">
      <vt:variant>
        <vt:lpstr>Fonts Used</vt:lpstr>
      </vt:variant>
      <vt:variant>
        <vt:i4>7</vt:i4>
      </vt:variant>
      <vt:variant>
        <vt:lpstr>Theme</vt:lpstr>
      </vt:variant>
      <vt:variant>
        <vt:i4>3</vt:i4>
      </vt:variant>
      <vt:variant>
        <vt:lpstr>Embedded OLE Servers</vt:lpstr>
      </vt:variant>
      <vt:variant>
        <vt:i4>1</vt:i4>
      </vt:variant>
      <vt:variant>
        <vt:lpstr>Slide Titles</vt:lpstr>
      </vt:variant>
      <vt:variant>
        <vt:i4>18</vt:i4>
      </vt:variant>
    </vt:vector>
  </HeadingPairs>
  <TitlesOfParts>
    <vt:vector size="29" baseType="lpstr">
      <vt:lpstr>Arial</vt:lpstr>
      <vt:lpstr>Calibri</vt:lpstr>
      <vt:lpstr>Calibri Light</vt:lpstr>
      <vt:lpstr>Century Gothic</vt:lpstr>
      <vt:lpstr>Tahoma</vt:lpstr>
      <vt:lpstr>Verdana</vt:lpstr>
      <vt:lpstr>Wingdings</vt:lpstr>
      <vt:lpstr>Master + Presentation Outline</vt:lpstr>
      <vt:lpstr>1_Custom Design</vt:lpstr>
      <vt:lpstr>Custom Design</vt:lpstr>
      <vt:lpstr>CorelDRAW</vt:lpstr>
      <vt:lpstr> Orange County Contracting Academy  </vt:lpstr>
      <vt:lpstr>AGENDA</vt:lpstr>
      <vt:lpstr>MISSION &amp; PURPOSE</vt:lpstr>
      <vt:lpstr>HOW IS THIS ACHIEVED? </vt:lpstr>
      <vt:lpstr>PROGRAM/CORE SERVICES</vt:lpstr>
      <vt:lpstr>PROGRAM/CORE SERVICES CONTINUED</vt:lpstr>
      <vt:lpstr>  PROGRAM / CORE SERVICES CONTINUED</vt:lpstr>
      <vt:lpstr>  PROGRAM / CORE SERVICES CONTINUED</vt:lpstr>
      <vt:lpstr>PROGRAM / CORE SERVICES CONTINUED</vt:lpstr>
      <vt:lpstr>PROGRAM / CORE SERVICES CONTINUED</vt:lpstr>
      <vt:lpstr>PROGRAM/CORE SERVICES CONTINUED</vt:lpstr>
      <vt:lpstr>PROGRAM / CORE SERVICES CONTINUED</vt:lpstr>
      <vt:lpstr>PROGRAM / CORE SERVICES CONTINUED</vt:lpstr>
      <vt:lpstr>PROGRAM / CORE SERVICES CONTINUED</vt:lpstr>
      <vt:lpstr>COMMON BIDDING MISTAKES</vt:lpstr>
      <vt:lpstr>COMMON BIDDING MISTAKES CONTINUED</vt:lpstr>
      <vt:lpstr>CHANGES</vt:lpstr>
      <vt:lpstr>Questions??  Business Development BusinessDevelopment@ocfl.net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dc:creator>
  <cp:lastModifiedBy>Raysor, Vasantha</cp:lastModifiedBy>
  <cp:revision>481</cp:revision>
  <cp:lastPrinted>2023-07-11T13:57:52Z</cp:lastPrinted>
  <dcterms:created xsi:type="dcterms:W3CDTF">2013-08-25T11:23:26Z</dcterms:created>
  <dcterms:modified xsi:type="dcterms:W3CDTF">2023-07-19T20:20:28Z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eDOCS AutoSave">
    <vt:lpwstr/>
  </property>
</Properties>
</file>